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6" r:id="rId1"/>
  </p:sldMasterIdLst>
  <p:notesMasterIdLst>
    <p:notesMasterId r:id="rId28"/>
  </p:notesMasterIdLst>
  <p:handoutMasterIdLst>
    <p:handoutMasterId r:id="rId29"/>
  </p:handoutMasterIdLst>
  <p:sldIdLst>
    <p:sldId id="450" r:id="rId2"/>
    <p:sldId id="424" r:id="rId3"/>
    <p:sldId id="425" r:id="rId4"/>
    <p:sldId id="426" r:id="rId5"/>
    <p:sldId id="427" r:id="rId6"/>
    <p:sldId id="316" r:id="rId7"/>
    <p:sldId id="329" r:id="rId8"/>
    <p:sldId id="417" r:id="rId9"/>
    <p:sldId id="324" r:id="rId10"/>
    <p:sldId id="428" r:id="rId11"/>
    <p:sldId id="323" r:id="rId12"/>
    <p:sldId id="429" r:id="rId13"/>
    <p:sldId id="430" r:id="rId14"/>
    <p:sldId id="431" r:id="rId15"/>
    <p:sldId id="438" r:id="rId16"/>
    <p:sldId id="439" r:id="rId17"/>
    <p:sldId id="441" r:id="rId18"/>
    <p:sldId id="433" r:id="rId19"/>
    <p:sldId id="444" r:id="rId20"/>
    <p:sldId id="443" r:id="rId21"/>
    <p:sldId id="442" r:id="rId22"/>
    <p:sldId id="434" r:id="rId23"/>
    <p:sldId id="435" r:id="rId24"/>
    <p:sldId id="320" r:id="rId25"/>
    <p:sldId id="448" r:id="rId26"/>
    <p:sldId id="449" r:id="rId27"/>
  </p:sldIdLst>
  <p:sldSz cx="9144000" cy="6858000" type="screen4x3"/>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8E8"/>
    <a:srgbClr val="72A917"/>
    <a:srgbClr val="FF8000"/>
    <a:srgbClr val="28FF18"/>
    <a:srgbClr val="00FFCC"/>
    <a:srgbClr val="692F03"/>
    <a:srgbClr val="FF00FF"/>
    <a:srgbClr val="552603"/>
    <a:srgbClr val="FF0000"/>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29" autoAdjust="0"/>
    <p:restoredTop sz="96864" autoAdjust="0"/>
  </p:normalViewPr>
  <p:slideViewPr>
    <p:cSldViewPr>
      <p:cViewPr varScale="1">
        <p:scale>
          <a:sx n="72" d="100"/>
          <a:sy n="72" d="100"/>
        </p:scale>
        <p:origin x="1290" y="72"/>
      </p:cViewPr>
      <p:guideLst>
        <p:guide orient="horz" pos="2160"/>
        <p:guide pos="2880"/>
      </p:guideLst>
    </p:cSldViewPr>
  </p:slideViewPr>
  <p:outlineViewPr>
    <p:cViewPr>
      <p:scale>
        <a:sx n="33" d="100"/>
        <a:sy n="33" d="100"/>
      </p:scale>
      <p:origin x="0" y="5264"/>
    </p:cViewPr>
  </p:outlineViewPr>
  <p:notesTextViewPr>
    <p:cViewPr>
      <p:scale>
        <a:sx n="100" d="100"/>
        <a:sy n="100" d="100"/>
      </p:scale>
      <p:origin x="0" y="0"/>
    </p:cViewPr>
  </p:notesTextViewPr>
  <p:sorterViewPr>
    <p:cViewPr>
      <p:scale>
        <a:sx n="100" d="100"/>
        <a:sy n="100" d="100"/>
      </p:scale>
      <p:origin x="0" y="32082"/>
    </p:cViewPr>
  </p:sorterViewPr>
  <p:notesViewPr>
    <p:cSldViewPr>
      <p:cViewPr varScale="1">
        <p:scale>
          <a:sx n="53" d="100"/>
          <a:sy n="53" d="100"/>
        </p:scale>
        <p:origin x="-1878" y="-96"/>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FD97E1-2670-3643-AC94-BDDECB3F291C}" type="doc">
      <dgm:prSet loTypeId="urn:microsoft.com/office/officeart/2005/8/layout/vProcess5" loCatId="process" qsTypeId="urn:microsoft.com/office/officeart/2005/8/quickstyle/simple4" qsCatId="simple" csTypeId="urn:microsoft.com/office/officeart/2005/8/colors/accent1_2" csCatId="accent1" phldr="1"/>
      <dgm:spPr/>
      <dgm:t>
        <a:bodyPr/>
        <a:lstStyle/>
        <a:p>
          <a:endParaRPr lang="en-US"/>
        </a:p>
      </dgm:t>
    </dgm:pt>
    <dgm:pt modelId="{10977452-53B6-2646-92B0-781063A62F48}">
      <dgm:prSet phldrT="[Text]"/>
      <dgm:spPr/>
      <dgm:t>
        <a:bodyPr/>
        <a:lstStyle/>
        <a:p>
          <a:r>
            <a:rPr lang="en-US" dirty="0"/>
            <a:t>Me &amp; the Ball</a:t>
          </a:r>
        </a:p>
        <a:p>
          <a:r>
            <a:rPr lang="en-US" dirty="0"/>
            <a:t>Age: 6-7 </a:t>
          </a:r>
        </a:p>
      </dgm:t>
    </dgm:pt>
    <dgm:pt modelId="{BBF5D896-6EF9-C846-A13E-D69DCD95E179}" type="parTrans" cxnId="{1A5BC821-D6AA-2A4A-A62B-AE521DE8A7E3}">
      <dgm:prSet/>
      <dgm:spPr/>
      <dgm:t>
        <a:bodyPr/>
        <a:lstStyle/>
        <a:p>
          <a:endParaRPr lang="en-US"/>
        </a:p>
      </dgm:t>
    </dgm:pt>
    <dgm:pt modelId="{2CD66E0A-93EB-204F-B0B3-66E116BE35F0}" type="sibTrans" cxnId="{1A5BC821-D6AA-2A4A-A62B-AE521DE8A7E3}">
      <dgm:prSet/>
      <dgm:spPr>
        <a:solidFill>
          <a:schemeClr val="accent1">
            <a:lumMod val="50000"/>
            <a:alpha val="90000"/>
          </a:schemeClr>
        </a:solidFill>
      </dgm:spPr>
      <dgm:t>
        <a:bodyPr/>
        <a:lstStyle/>
        <a:p>
          <a:endParaRPr lang="en-US"/>
        </a:p>
      </dgm:t>
    </dgm:pt>
    <dgm:pt modelId="{B68BA936-6513-834E-AD2C-626371B341A0}">
      <dgm:prSet phldrT="[Text]"/>
      <dgm:spPr/>
      <dgm:t>
        <a:bodyPr/>
        <a:lstStyle/>
        <a:p>
          <a:r>
            <a:rPr lang="en-US" dirty="0"/>
            <a:t>Me &amp; My Friends</a:t>
          </a:r>
        </a:p>
        <a:p>
          <a:r>
            <a:rPr lang="en-US" dirty="0"/>
            <a:t>Age: 8-9 </a:t>
          </a:r>
        </a:p>
      </dgm:t>
    </dgm:pt>
    <dgm:pt modelId="{B3D1B19C-025F-A146-A0DA-C03F118C4AE8}" type="parTrans" cxnId="{745034D9-F944-5744-A418-463AFD2DD6A8}">
      <dgm:prSet/>
      <dgm:spPr/>
      <dgm:t>
        <a:bodyPr/>
        <a:lstStyle/>
        <a:p>
          <a:endParaRPr lang="en-US"/>
        </a:p>
      </dgm:t>
    </dgm:pt>
    <dgm:pt modelId="{84C35BAB-D3E1-F54B-9DEE-27C359F8B236}" type="sibTrans" cxnId="{745034D9-F944-5744-A418-463AFD2DD6A8}">
      <dgm:prSet/>
      <dgm:spPr>
        <a:solidFill>
          <a:srgbClr val="85540A">
            <a:alpha val="90000"/>
          </a:srgbClr>
        </a:solidFill>
      </dgm:spPr>
      <dgm:t>
        <a:bodyPr/>
        <a:lstStyle/>
        <a:p>
          <a:endParaRPr lang="en-US"/>
        </a:p>
      </dgm:t>
    </dgm:pt>
    <dgm:pt modelId="{DAD3EACF-2238-8C44-B4C5-3D3C0B0A7E01}">
      <dgm:prSet phldrT="[Text]"/>
      <dgm:spPr/>
      <dgm:t>
        <a:bodyPr/>
        <a:lstStyle/>
        <a:p>
          <a:r>
            <a:rPr lang="en-US" dirty="0"/>
            <a:t>Us &amp; Others</a:t>
          </a:r>
        </a:p>
        <a:p>
          <a:r>
            <a:rPr lang="en-US" dirty="0"/>
            <a:t>Age: 10 </a:t>
          </a:r>
        </a:p>
      </dgm:t>
    </dgm:pt>
    <dgm:pt modelId="{BE71900B-3818-A848-9259-14467B21C603}" type="parTrans" cxnId="{7D53AA71-3407-5543-883A-585AD8CF19DC}">
      <dgm:prSet/>
      <dgm:spPr/>
      <dgm:t>
        <a:bodyPr/>
        <a:lstStyle/>
        <a:p>
          <a:endParaRPr lang="en-US"/>
        </a:p>
      </dgm:t>
    </dgm:pt>
    <dgm:pt modelId="{A3EAA543-0E20-F64C-9958-B0A29ED26B95}" type="sibTrans" cxnId="{7D53AA71-3407-5543-883A-585AD8CF19DC}">
      <dgm:prSet/>
      <dgm:spPr/>
      <dgm:t>
        <a:bodyPr/>
        <a:lstStyle/>
        <a:p>
          <a:endParaRPr lang="en-US"/>
        </a:p>
      </dgm:t>
    </dgm:pt>
    <dgm:pt modelId="{6A5B551A-FF9F-3D44-B4BA-1436FF6BD425}" type="pres">
      <dgm:prSet presAssocID="{A8FD97E1-2670-3643-AC94-BDDECB3F291C}" presName="outerComposite" presStyleCnt="0">
        <dgm:presLayoutVars>
          <dgm:chMax val="5"/>
          <dgm:dir/>
          <dgm:resizeHandles val="exact"/>
        </dgm:presLayoutVars>
      </dgm:prSet>
      <dgm:spPr/>
    </dgm:pt>
    <dgm:pt modelId="{AB377DF0-12D2-D74D-B513-A0E325E80625}" type="pres">
      <dgm:prSet presAssocID="{A8FD97E1-2670-3643-AC94-BDDECB3F291C}" presName="dummyMaxCanvas" presStyleCnt="0">
        <dgm:presLayoutVars/>
      </dgm:prSet>
      <dgm:spPr/>
    </dgm:pt>
    <dgm:pt modelId="{42FF4686-4736-DC4E-BAB0-2CE6F096D218}" type="pres">
      <dgm:prSet presAssocID="{A8FD97E1-2670-3643-AC94-BDDECB3F291C}" presName="ThreeNodes_1" presStyleLbl="node1" presStyleIdx="0" presStyleCnt="3">
        <dgm:presLayoutVars>
          <dgm:bulletEnabled val="1"/>
        </dgm:presLayoutVars>
      </dgm:prSet>
      <dgm:spPr/>
    </dgm:pt>
    <dgm:pt modelId="{45BBF276-BD60-8643-AD72-7904D0A5D646}" type="pres">
      <dgm:prSet presAssocID="{A8FD97E1-2670-3643-AC94-BDDECB3F291C}" presName="ThreeNodes_2" presStyleLbl="node1" presStyleIdx="1" presStyleCnt="3">
        <dgm:presLayoutVars>
          <dgm:bulletEnabled val="1"/>
        </dgm:presLayoutVars>
      </dgm:prSet>
      <dgm:spPr/>
    </dgm:pt>
    <dgm:pt modelId="{7331BCDC-0108-7445-9925-9E5DF37D8042}" type="pres">
      <dgm:prSet presAssocID="{A8FD97E1-2670-3643-AC94-BDDECB3F291C}" presName="ThreeNodes_3" presStyleLbl="node1" presStyleIdx="2" presStyleCnt="3">
        <dgm:presLayoutVars>
          <dgm:bulletEnabled val="1"/>
        </dgm:presLayoutVars>
      </dgm:prSet>
      <dgm:spPr/>
    </dgm:pt>
    <dgm:pt modelId="{E6363E57-2218-9149-96FE-61E731C7361F}" type="pres">
      <dgm:prSet presAssocID="{A8FD97E1-2670-3643-AC94-BDDECB3F291C}" presName="ThreeConn_1-2" presStyleLbl="fgAccFollowNode1" presStyleIdx="0" presStyleCnt="2">
        <dgm:presLayoutVars>
          <dgm:bulletEnabled val="1"/>
        </dgm:presLayoutVars>
      </dgm:prSet>
      <dgm:spPr/>
    </dgm:pt>
    <dgm:pt modelId="{71E59AF6-1759-F846-93E3-F96DBF86CB20}" type="pres">
      <dgm:prSet presAssocID="{A8FD97E1-2670-3643-AC94-BDDECB3F291C}" presName="ThreeConn_2-3" presStyleLbl="fgAccFollowNode1" presStyleIdx="1" presStyleCnt="2">
        <dgm:presLayoutVars>
          <dgm:bulletEnabled val="1"/>
        </dgm:presLayoutVars>
      </dgm:prSet>
      <dgm:spPr/>
    </dgm:pt>
    <dgm:pt modelId="{93E45E2D-5BF1-A749-BD6A-857FBF7A32A3}" type="pres">
      <dgm:prSet presAssocID="{A8FD97E1-2670-3643-AC94-BDDECB3F291C}" presName="ThreeNodes_1_text" presStyleLbl="node1" presStyleIdx="2" presStyleCnt="3">
        <dgm:presLayoutVars>
          <dgm:bulletEnabled val="1"/>
        </dgm:presLayoutVars>
      </dgm:prSet>
      <dgm:spPr/>
    </dgm:pt>
    <dgm:pt modelId="{CB2B50B7-58DD-9B43-AC8F-67B51AEFEB5E}" type="pres">
      <dgm:prSet presAssocID="{A8FD97E1-2670-3643-AC94-BDDECB3F291C}" presName="ThreeNodes_2_text" presStyleLbl="node1" presStyleIdx="2" presStyleCnt="3">
        <dgm:presLayoutVars>
          <dgm:bulletEnabled val="1"/>
        </dgm:presLayoutVars>
      </dgm:prSet>
      <dgm:spPr/>
    </dgm:pt>
    <dgm:pt modelId="{C5AF9A4A-2D80-074C-9CB1-57FADBA3B88E}" type="pres">
      <dgm:prSet presAssocID="{A8FD97E1-2670-3643-AC94-BDDECB3F291C}" presName="ThreeNodes_3_text" presStyleLbl="node1" presStyleIdx="2" presStyleCnt="3">
        <dgm:presLayoutVars>
          <dgm:bulletEnabled val="1"/>
        </dgm:presLayoutVars>
      </dgm:prSet>
      <dgm:spPr/>
    </dgm:pt>
  </dgm:ptLst>
  <dgm:cxnLst>
    <dgm:cxn modelId="{FF4CCD0A-2A74-A64E-9E5F-7065A616E8C9}" type="presOf" srcId="{DAD3EACF-2238-8C44-B4C5-3D3C0B0A7E01}" destId="{C5AF9A4A-2D80-074C-9CB1-57FADBA3B88E}" srcOrd="1" destOrd="0" presId="urn:microsoft.com/office/officeart/2005/8/layout/vProcess5"/>
    <dgm:cxn modelId="{1A5BC821-D6AA-2A4A-A62B-AE521DE8A7E3}" srcId="{A8FD97E1-2670-3643-AC94-BDDECB3F291C}" destId="{10977452-53B6-2646-92B0-781063A62F48}" srcOrd="0" destOrd="0" parTransId="{BBF5D896-6EF9-C846-A13E-D69DCD95E179}" sibTransId="{2CD66E0A-93EB-204F-B0B3-66E116BE35F0}"/>
    <dgm:cxn modelId="{CD6EFB31-5B52-764E-A834-02525CB3FA49}" type="presOf" srcId="{DAD3EACF-2238-8C44-B4C5-3D3C0B0A7E01}" destId="{7331BCDC-0108-7445-9925-9E5DF37D8042}" srcOrd="0" destOrd="0" presId="urn:microsoft.com/office/officeart/2005/8/layout/vProcess5"/>
    <dgm:cxn modelId="{02C1F941-BFE6-0A40-A70F-CDE0922DBD97}" type="presOf" srcId="{2CD66E0A-93EB-204F-B0B3-66E116BE35F0}" destId="{E6363E57-2218-9149-96FE-61E731C7361F}" srcOrd="0" destOrd="0" presId="urn:microsoft.com/office/officeart/2005/8/layout/vProcess5"/>
    <dgm:cxn modelId="{4A83484F-3885-6E47-8EC2-53EAFB10649F}" type="presOf" srcId="{10977452-53B6-2646-92B0-781063A62F48}" destId="{42FF4686-4736-DC4E-BAB0-2CE6F096D218}" srcOrd="0" destOrd="0" presId="urn:microsoft.com/office/officeart/2005/8/layout/vProcess5"/>
    <dgm:cxn modelId="{7D53AA71-3407-5543-883A-585AD8CF19DC}" srcId="{A8FD97E1-2670-3643-AC94-BDDECB3F291C}" destId="{DAD3EACF-2238-8C44-B4C5-3D3C0B0A7E01}" srcOrd="2" destOrd="0" parTransId="{BE71900B-3818-A848-9259-14467B21C603}" sibTransId="{A3EAA543-0E20-F64C-9958-B0A29ED26B95}"/>
    <dgm:cxn modelId="{FFB4CB7C-6204-8549-9AD0-63B1F3F86B35}" type="presOf" srcId="{A8FD97E1-2670-3643-AC94-BDDECB3F291C}" destId="{6A5B551A-FF9F-3D44-B4BA-1436FF6BD425}" srcOrd="0" destOrd="0" presId="urn:microsoft.com/office/officeart/2005/8/layout/vProcess5"/>
    <dgm:cxn modelId="{D1B42A96-4EB0-3E47-9E9A-862AED269D60}" type="presOf" srcId="{84C35BAB-D3E1-F54B-9DEE-27C359F8B236}" destId="{71E59AF6-1759-F846-93E3-F96DBF86CB20}" srcOrd="0" destOrd="0" presId="urn:microsoft.com/office/officeart/2005/8/layout/vProcess5"/>
    <dgm:cxn modelId="{745034D9-F944-5744-A418-463AFD2DD6A8}" srcId="{A8FD97E1-2670-3643-AC94-BDDECB3F291C}" destId="{B68BA936-6513-834E-AD2C-626371B341A0}" srcOrd="1" destOrd="0" parTransId="{B3D1B19C-025F-A146-A0DA-C03F118C4AE8}" sibTransId="{84C35BAB-D3E1-F54B-9DEE-27C359F8B236}"/>
    <dgm:cxn modelId="{9EC7C3D9-68B3-5E4A-8218-180E2A4656AD}" type="presOf" srcId="{10977452-53B6-2646-92B0-781063A62F48}" destId="{93E45E2D-5BF1-A749-BD6A-857FBF7A32A3}" srcOrd="1" destOrd="0" presId="urn:microsoft.com/office/officeart/2005/8/layout/vProcess5"/>
    <dgm:cxn modelId="{74E0BEEA-BF27-8643-9FC9-F660B53A19B6}" type="presOf" srcId="{B68BA936-6513-834E-AD2C-626371B341A0}" destId="{45BBF276-BD60-8643-AD72-7904D0A5D646}" srcOrd="0" destOrd="0" presId="urn:microsoft.com/office/officeart/2005/8/layout/vProcess5"/>
    <dgm:cxn modelId="{4514E2F8-C7D9-754B-A476-BBF0EF149B1A}" type="presOf" srcId="{B68BA936-6513-834E-AD2C-626371B341A0}" destId="{CB2B50B7-58DD-9B43-AC8F-67B51AEFEB5E}" srcOrd="1" destOrd="0" presId="urn:microsoft.com/office/officeart/2005/8/layout/vProcess5"/>
    <dgm:cxn modelId="{241B28DF-A03F-EC40-A073-B2870E36C46A}" type="presParOf" srcId="{6A5B551A-FF9F-3D44-B4BA-1436FF6BD425}" destId="{AB377DF0-12D2-D74D-B513-A0E325E80625}" srcOrd="0" destOrd="0" presId="urn:microsoft.com/office/officeart/2005/8/layout/vProcess5"/>
    <dgm:cxn modelId="{D787AE24-8818-3D4E-8977-A48A84D2D216}" type="presParOf" srcId="{6A5B551A-FF9F-3D44-B4BA-1436FF6BD425}" destId="{42FF4686-4736-DC4E-BAB0-2CE6F096D218}" srcOrd="1" destOrd="0" presId="urn:microsoft.com/office/officeart/2005/8/layout/vProcess5"/>
    <dgm:cxn modelId="{59EF70D1-C9C0-164C-B613-5A3DDB28E8B8}" type="presParOf" srcId="{6A5B551A-FF9F-3D44-B4BA-1436FF6BD425}" destId="{45BBF276-BD60-8643-AD72-7904D0A5D646}" srcOrd="2" destOrd="0" presId="urn:microsoft.com/office/officeart/2005/8/layout/vProcess5"/>
    <dgm:cxn modelId="{A686D478-D9E3-944B-ADD2-997557203134}" type="presParOf" srcId="{6A5B551A-FF9F-3D44-B4BA-1436FF6BD425}" destId="{7331BCDC-0108-7445-9925-9E5DF37D8042}" srcOrd="3" destOrd="0" presId="urn:microsoft.com/office/officeart/2005/8/layout/vProcess5"/>
    <dgm:cxn modelId="{433DE852-C1E5-B345-A9B6-CE6C2C0C20D3}" type="presParOf" srcId="{6A5B551A-FF9F-3D44-B4BA-1436FF6BD425}" destId="{E6363E57-2218-9149-96FE-61E731C7361F}" srcOrd="4" destOrd="0" presId="urn:microsoft.com/office/officeart/2005/8/layout/vProcess5"/>
    <dgm:cxn modelId="{199B23E5-5DF9-204A-8ACC-81825061CA6E}" type="presParOf" srcId="{6A5B551A-FF9F-3D44-B4BA-1436FF6BD425}" destId="{71E59AF6-1759-F846-93E3-F96DBF86CB20}" srcOrd="5" destOrd="0" presId="urn:microsoft.com/office/officeart/2005/8/layout/vProcess5"/>
    <dgm:cxn modelId="{00FF5F13-3CDA-E848-90DB-AB1A96C231DA}" type="presParOf" srcId="{6A5B551A-FF9F-3D44-B4BA-1436FF6BD425}" destId="{93E45E2D-5BF1-A749-BD6A-857FBF7A32A3}" srcOrd="6" destOrd="0" presId="urn:microsoft.com/office/officeart/2005/8/layout/vProcess5"/>
    <dgm:cxn modelId="{4E9D22A3-17FD-3B4A-9BB5-E3E27ECC45C7}" type="presParOf" srcId="{6A5B551A-FF9F-3D44-B4BA-1436FF6BD425}" destId="{CB2B50B7-58DD-9B43-AC8F-67B51AEFEB5E}" srcOrd="7" destOrd="0" presId="urn:microsoft.com/office/officeart/2005/8/layout/vProcess5"/>
    <dgm:cxn modelId="{95374BBA-6E5C-DC4F-973C-0B29592F75A6}" type="presParOf" srcId="{6A5B551A-FF9F-3D44-B4BA-1436FF6BD425}" destId="{C5AF9A4A-2D80-074C-9CB1-57FADBA3B88E}"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A504B7-8253-474F-9AD2-D3EC8A6346B7}" type="doc">
      <dgm:prSet loTypeId="urn:microsoft.com/office/officeart/2005/8/layout/process2" loCatId="process" qsTypeId="urn:microsoft.com/office/officeart/2005/8/quickstyle/simple1" qsCatId="simple" csTypeId="urn:microsoft.com/office/officeart/2005/8/colors/colorful3" csCatId="colorful" phldr="1"/>
      <dgm:spPr/>
    </dgm:pt>
    <dgm:pt modelId="{9A301721-F15C-43F8-BEB7-31C29EC65D31}">
      <dgm:prSet phldrT="[Text]">
        <dgm:style>
          <a:lnRef idx="1">
            <a:schemeClr val="accent1"/>
          </a:lnRef>
          <a:fillRef idx="3">
            <a:schemeClr val="accent1"/>
          </a:fillRef>
          <a:effectRef idx="2">
            <a:schemeClr val="accent1"/>
          </a:effectRef>
          <a:fontRef idx="minor">
            <a:schemeClr val="lt1"/>
          </a:fontRef>
        </dgm:style>
      </dgm:prSet>
      <dgm:spPr/>
      <dgm:t>
        <a:bodyPr/>
        <a:lstStyle/>
        <a:p>
          <a:r>
            <a:rPr lang="en-US" dirty="0"/>
            <a:t>Part 1 (5-10-15 min.)</a:t>
          </a:r>
        </a:p>
      </dgm:t>
    </dgm:pt>
    <dgm:pt modelId="{0976CC17-CA38-4757-A884-CB6B701FC70E}" type="parTrans" cxnId="{D7B621A9-488A-4493-A707-C01CCECDEFEF}">
      <dgm:prSet/>
      <dgm:spPr/>
      <dgm:t>
        <a:bodyPr/>
        <a:lstStyle/>
        <a:p>
          <a:endParaRPr lang="en-US"/>
        </a:p>
      </dgm:t>
    </dgm:pt>
    <dgm:pt modelId="{69E03E10-F055-4355-BCDF-748B7D4C63C7}" type="sibTrans" cxnId="{D7B621A9-488A-4493-A707-C01CCECDEFEF}">
      <dgm:prSet/>
      <dgm:spPr/>
      <dgm:t>
        <a:bodyPr/>
        <a:lstStyle/>
        <a:p>
          <a:endParaRPr lang="en-US" dirty="0"/>
        </a:p>
      </dgm:t>
    </dgm:pt>
    <dgm:pt modelId="{2DC20791-A4BE-4D91-A6F2-6886C34A7913}">
      <dgm:prSet phldrT="[Text]">
        <dgm:style>
          <a:lnRef idx="1">
            <a:schemeClr val="accent2"/>
          </a:lnRef>
          <a:fillRef idx="3">
            <a:schemeClr val="accent2"/>
          </a:fillRef>
          <a:effectRef idx="2">
            <a:schemeClr val="accent2"/>
          </a:effectRef>
          <a:fontRef idx="minor">
            <a:schemeClr val="lt1"/>
          </a:fontRef>
        </dgm:style>
      </dgm:prSet>
      <dgm:spPr/>
      <dgm:t>
        <a:bodyPr/>
        <a:lstStyle/>
        <a:p>
          <a:r>
            <a:rPr lang="en-US" dirty="0"/>
            <a:t>Part 2  (20-30-40 min.)                                      </a:t>
          </a:r>
        </a:p>
      </dgm:t>
    </dgm:pt>
    <dgm:pt modelId="{BE5BE3F7-86E8-4DB7-B215-33F1D31D3250}" type="parTrans" cxnId="{823862CE-87FB-459D-BA43-9FDD25A80DE3}">
      <dgm:prSet/>
      <dgm:spPr/>
      <dgm:t>
        <a:bodyPr/>
        <a:lstStyle/>
        <a:p>
          <a:endParaRPr lang="en-US"/>
        </a:p>
      </dgm:t>
    </dgm:pt>
    <dgm:pt modelId="{897FE508-CA9D-4383-B92B-C0FA2E6FECDA}" type="sibTrans" cxnId="{823862CE-87FB-459D-BA43-9FDD25A80DE3}">
      <dgm:prSet/>
      <dgm:spPr/>
      <dgm:t>
        <a:bodyPr/>
        <a:lstStyle/>
        <a:p>
          <a:endParaRPr lang="en-US" dirty="0"/>
        </a:p>
      </dgm:t>
    </dgm:pt>
    <dgm:pt modelId="{2D54B7B5-DFB9-4BA4-8524-AF6BDFF75726}">
      <dgm:prSet phldrT="[Text]">
        <dgm:style>
          <a:lnRef idx="1">
            <a:schemeClr val="accent3"/>
          </a:lnRef>
          <a:fillRef idx="3">
            <a:schemeClr val="accent3"/>
          </a:fillRef>
          <a:effectRef idx="2">
            <a:schemeClr val="accent3"/>
          </a:effectRef>
          <a:fontRef idx="minor">
            <a:schemeClr val="lt1"/>
          </a:fontRef>
        </dgm:style>
      </dgm:prSet>
      <dgm:spPr/>
      <dgm:t>
        <a:bodyPr/>
        <a:lstStyle/>
        <a:p>
          <a:r>
            <a:rPr lang="en-US" dirty="0"/>
            <a:t>Part 3 (5-10 min.)</a:t>
          </a:r>
        </a:p>
      </dgm:t>
    </dgm:pt>
    <dgm:pt modelId="{2399EC4D-AD85-4BC1-90E4-22D1D04E7FAD}" type="parTrans" cxnId="{3F7C45C8-1CEF-4457-9AA5-B6A4DFFB862A}">
      <dgm:prSet/>
      <dgm:spPr/>
      <dgm:t>
        <a:bodyPr/>
        <a:lstStyle/>
        <a:p>
          <a:endParaRPr lang="en-US"/>
        </a:p>
      </dgm:t>
    </dgm:pt>
    <dgm:pt modelId="{B4A72F71-F53B-40E8-A3A3-A68C55134FA3}" type="sibTrans" cxnId="{3F7C45C8-1CEF-4457-9AA5-B6A4DFFB862A}">
      <dgm:prSet/>
      <dgm:spPr/>
      <dgm:t>
        <a:bodyPr/>
        <a:lstStyle/>
        <a:p>
          <a:endParaRPr lang="en-US"/>
        </a:p>
      </dgm:t>
    </dgm:pt>
    <dgm:pt modelId="{0D752084-1A90-4AB2-B57C-FDB30ABF4AE8}">
      <dgm:prSet>
        <dgm:style>
          <a:lnRef idx="1">
            <a:schemeClr val="accent1"/>
          </a:lnRef>
          <a:fillRef idx="3">
            <a:schemeClr val="accent1"/>
          </a:fillRef>
          <a:effectRef idx="2">
            <a:schemeClr val="accent1"/>
          </a:effectRef>
          <a:fontRef idx="minor">
            <a:schemeClr val="lt1"/>
          </a:fontRef>
        </dgm:style>
      </dgm:prSet>
      <dgm:spPr/>
      <dgm:t>
        <a:bodyPr/>
        <a:lstStyle/>
        <a:p>
          <a:r>
            <a:rPr lang="en-US" dirty="0"/>
            <a:t>Meet &amp; Greet, Attendance</a:t>
          </a:r>
        </a:p>
      </dgm:t>
    </dgm:pt>
    <dgm:pt modelId="{8139E210-ED1E-4039-95BD-8C9D146CE1D0}" type="parTrans" cxnId="{7CA06849-7031-4944-9C8A-950A35455CEA}">
      <dgm:prSet/>
      <dgm:spPr/>
      <dgm:t>
        <a:bodyPr/>
        <a:lstStyle/>
        <a:p>
          <a:endParaRPr lang="en-US"/>
        </a:p>
      </dgm:t>
    </dgm:pt>
    <dgm:pt modelId="{C096CC97-3B87-4723-AE5B-27D06DD63367}" type="sibTrans" cxnId="{7CA06849-7031-4944-9C8A-950A35455CEA}">
      <dgm:prSet/>
      <dgm:spPr/>
      <dgm:t>
        <a:bodyPr/>
        <a:lstStyle/>
        <a:p>
          <a:endParaRPr lang="en-US"/>
        </a:p>
      </dgm:t>
    </dgm:pt>
    <dgm:pt modelId="{06389FB7-890C-4405-A4D7-DC1F6FD6A662}">
      <dgm:prSet>
        <dgm:style>
          <a:lnRef idx="1">
            <a:schemeClr val="accent1"/>
          </a:lnRef>
          <a:fillRef idx="3">
            <a:schemeClr val="accent1"/>
          </a:fillRef>
          <a:effectRef idx="2">
            <a:schemeClr val="accent1"/>
          </a:effectRef>
          <a:fontRef idx="minor">
            <a:schemeClr val="lt1"/>
          </a:fontRef>
        </dgm:style>
      </dgm:prSet>
      <dgm:spPr/>
      <dgm:t>
        <a:bodyPr/>
        <a:lstStyle/>
        <a:p>
          <a:r>
            <a:rPr lang="en-US" dirty="0"/>
            <a:t>Warm-up including stretching</a:t>
          </a:r>
        </a:p>
      </dgm:t>
    </dgm:pt>
    <dgm:pt modelId="{37A5B321-15AC-49D6-AE4B-954BB7A9D975}" type="parTrans" cxnId="{E43315E5-4CDD-4F51-B4A3-C636DD5C147F}">
      <dgm:prSet/>
      <dgm:spPr/>
      <dgm:t>
        <a:bodyPr/>
        <a:lstStyle/>
        <a:p>
          <a:endParaRPr lang="en-US"/>
        </a:p>
      </dgm:t>
    </dgm:pt>
    <dgm:pt modelId="{2067C772-B7F8-4C70-B0DA-13622BE65F3C}" type="sibTrans" cxnId="{E43315E5-4CDD-4F51-B4A3-C636DD5C147F}">
      <dgm:prSet/>
      <dgm:spPr/>
      <dgm:t>
        <a:bodyPr/>
        <a:lstStyle/>
        <a:p>
          <a:endParaRPr lang="en-US"/>
        </a:p>
      </dgm:t>
    </dgm:pt>
    <dgm:pt modelId="{F472A7D9-56D3-4E65-980B-10555CA464D5}">
      <dgm:prSet>
        <dgm:style>
          <a:lnRef idx="1">
            <a:schemeClr val="accent3"/>
          </a:lnRef>
          <a:fillRef idx="3">
            <a:schemeClr val="accent3"/>
          </a:fillRef>
          <a:effectRef idx="2">
            <a:schemeClr val="accent3"/>
          </a:effectRef>
          <a:fontRef idx="minor">
            <a:schemeClr val="lt1"/>
          </a:fontRef>
        </dgm:style>
      </dgm:prSet>
      <dgm:spPr/>
      <dgm:t>
        <a:bodyPr/>
        <a:lstStyle/>
        <a:p>
          <a:r>
            <a:rPr lang="en-US" dirty="0"/>
            <a:t>Cool-down including stretching</a:t>
          </a:r>
        </a:p>
      </dgm:t>
    </dgm:pt>
    <dgm:pt modelId="{EFFD826C-6788-4245-AB37-93E6FBEA6768}" type="parTrans" cxnId="{A700EA51-1D51-4FA8-AD13-12DB6D16A077}">
      <dgm:prSet/>
      <dgm:spPr/>
      <dgm:t>
        <a:bodyPr/>
        <a:lstStyle/>
        <a:p>
          <a:endParaRPr lang="en-US"/>
        </a:p>
      </dgm:t>
    </dgm:pt>
    <dgm:pt modelId="{09BD04C5-BE22-47C1-80E7-AA155D0A6A5C}" type="sibTrans" cxnId="{A700EA51-1D51-4FA8-AD13-12DB6D16A077}">
      <dgm:prSet/>
      <dgm:spPr/>
      <dgm:t>
        <a:bodyPr/>
        <a:lstStyle/>
        <a:p>
          <a:endParaRPr lang="en-US"/>
        </a:p>
      </dgm:t>
    </dgm:pt>
    <dgm:pt modelId="{7AF080B5-C213-43D7-A659-A24255336634}">
      <dgm:prSet>
        <dgm:style>
          <a:lnRef idx="1">
            <a:schemeClr val="accent3"/>
          </a:lnRef>
          <a:fillRef idx="3">
            <a:schemeClr val="accent3"/>
          </a:fillRef>
          <a:effectRef idx="2">
            <a:schemeClr val="accent3"/>
          </a:effectRef>
          <a:fontRef idx="minor">
            <a:schemeClr val="lt1"/>
          </a:fontRef>
        </dgm:style>
      </dgm:prSet>
      <dgm:spPr/>
      <dgm:t>
        <a:bodyPr/>
        <a:lstStyle/>
        <a:p>
          <a:r>
            <a:rPr lang="en-US" dirty="0"/>
            <a:t>Wrap-up, Praise Effort/Attitude, Inform, </a:t>
          </a:r>
        </a:p>
      </dgm:t>
    </dgm:pt>
    <dgm:pt modelId="{B6E92507-5786-4173-9EA2-7989AA1CFAD3}" type="parTrans" cxnId="{84DB0601-B35C-44AF-926A-121F8E2D9130}">
      <dgm:prSet/>
      <dgm:spPr/>
      <dgm:t>
        <a:bodyPr/>
        <a:lstStyle/>
        <a:p>
          <a:endParaRPr lang="en-US"/>
        </a:p>
      </dgm:t>
    </dgm:pt>
    <dgm:pt modelId="{F0BC14D7-681E-4A37-85EC-CC8EBA76298A}" type="sibTrans" cxnId="{84DB0601-B35C-44AF-926A-121F8E2D9130}">
      <dgm:prSet/>
      <dgm:spPr/>
      <dgm:t>
        <a:bodyPr/>
        <a:lstStyle/>
        <a:p>
          <a:endParaRPr lang="en-US"/>
        </a:p>
      </dgm:t>
    </dgm:pt>
    <dgm:pt modelId="{DCBBB71A-904F-4502-8408-112674868BBE}">
      <dgm:prSet>
        <dgm:style>
          <a:lnRef idx="1">
            <a:schemeClr val="accent2"/>
          </a:lnRef>
          <a:fillRef idx="3">
            <a:schemeClr val="accent2"/>
          </a:fillRef>
          <a:effectRef idx="2">
            <a:schemeClr val="accent2"/>
          </a:effectRef>
          <a:fontRef idx="minor">
            <a:schemeClr val="lt1"/>
          </a:fontRef>
        </dgm:style>
      </dgm:prSet>
      <dgm:spPr/>
      <dgm:t>
        <a:bodyPr/>
        <a:lstStyle/>
        <a:p>
          <a:r>
            <a:rPr lang="en-US" dirty="0"/>
            <a:t>Practice motor and sport skills through mass exercises, lead-up games and mini-handball</a:t>
          </a:r>
        </a:p>
      </dgm:t>
    </dgm:pt>
    <dgm:pt modelId="{21321114-A1D9-476A-B212-4E0911A77EC9}" type="parTrans" cxnId="{78920DA0-2A74-498E-8E88-A19853241A76}">
      <dgm:prSet/>
      <dgm:spPr/>
      <dgm:t>
        <a:bodyPr/>
        <a:lstStyle/>
        <a:p>
          <a:endParaRPr lang="en-US"/>
        </a:p>
      </dgm:t>
    </dgm:pt>
    <dgm:pt modelId="{D2759923-6B5A-4948-82CC-E05C6D6E93A4}" type="sibTrans" cxnId="{78920DA0-2A74-498E-8E88-A19853241A76}">
      <dgm:prSet/>
      <dgm:spPr/>
      <dgm:t>
        <a:bodyPr/>
        <a:lstStyle/>
        <a:p>
          <a:endParaRPr lang="en-US"/>
        </a:p>
      </dgm:t>
    </dgm:pt>
    <dgm:pt modelId="{E961DB02-7CCA-8546-8F6C-2103BD76B165}">
      <dgm:prSet>
        <dgm:style>
          <a:lnRef idx="1">
            <a:schemeClr val="accent1"/>
          </a:lnRef>
          <a:fillRef idx="3">
            <a:schemeClr val="accent1"/>
          </a:fillRef>
          <a:effectRef idx="2">
            <a:schemeClr val="accent1"/>
          </a:effectRef>
          <a:fontRef idx="minor">
            <a:schemeClr val="lt1"/>
          </a:fontRef>
        </dgm:style>
      </dgm:prSet>
      <dgm:spPr/>
      <dgm:t>
        <a:bodyPr/>
        <a:lstStyle/>
        <a:p>
          <a:r>
            <a:rPr lang="en-US" dirty="0"/>
            <a:t> Goals &amp; Objectives Explained</a:t>
          </a:r>
        </a:p>
      </dgm:t>
    </dgm:pt>
    <dgm:pt modelId="{E419B588-17C2-314D-962E-0AF5511EDDBA}" type="parTrans" cxnId="{1940E9C6-B835-884F-8D0B-05816EC83E27}">
      <dgm:prSet/>
      <dgm:spPr/>
    </dgm:pt>
    <dgm:pt modelId="{C7987A5F-2D4B-C543-B0B1-3BE7963823EC}" type="sibTrans" cxnId="{1940E9C6-B835-884F-8D0B-05816EC83E27}">
      <dgm:prSet/>
      <dgm:spPr/>
    </dgm:pt>
    <dgm:pt modelId="{395526F3-C575-5746-B7EE-006599EA984A}">
      <dgm:prSet>
        <dgm:style>
          <a:lnRef idx="1">
            <a:schemeClr val="accent3"/>
          </a:lnRef>
          <a:fillRef idx="3">
            <a:schemeClr val="accent3"/>
          </a:fillRef>
          <a:effectRef idx="2">
            <a:schemeClr val="accent3"/>
          </a:effectRef>
          <a:fontRef idx="minor">
            <a:schemeClr val="lt1"/>
          </a:fontRef>
        </dgm:style>
      </dgm:prSet>
      <dgm:spPr/>
      <dgm:t>
        <a:bodyPr/>
        <a:lstStyle/>
        <a:p>
          <a:r>
            <a:rPr lang="en-US" dirty="0"/>
            <a:t>Dismiss</a:t>
          </a:r>
        </a:p>
      </dgm:t>
    </dgm:pt>
    <dgm:pt modelId="{8546083E-5A05-064C-8252-4F8904D09D93}" type="parTrans" cxnId="{DE0CBABA-2918-C541-A8E1-DC840F22FB42}">
      <dgm:prSet/>
      <dgm:spPr/>
    </dgm:pt>
    <dgm:pt modelId="{5399DA8C-C424-884D-BBCE-DA21EE3AE9B0}" type="sibTrans" cxnId="{DE0CBABA-2918-C541-A8E1-DC840F22FB42}">
      <dgm:prSet/>
      <dgm:spPr/>
    </dgm:pt>
    <dgm:pt modelId="{49989082-14DC-4AAF-81F3-A07A784B65EA}" type="pres">
      <dgm:prSet presAssocID="{60A504B7-8253-474F-9AD2-D3EC8A6346B7}" presName="linearFlow" presStyleCnt="0">
        <dgm:presLayoutVars>
          <dgm:resizeHandles val="exact"/>
        </dgm:presLayoutVars>
      </dgm:prSet>
      <dgm:spPr/>
    </dgm:pt>
    <dgm:pt modelId="{8FD8B16A-CBA4-4ECA-8E59-3B791ADDAFD0}" type="pres">
      <dgm:prSet presAssocID="{9A301721-F15C-43F8-BEB7-31C29EC65D31}" presName="node" presStyleLbl="node1" presStyleIdx="0" presStyleCnt="3">
        <dgm:presLayoutVars>
          <dgm:bulletEnabled val="1"/>
        </dgm:presLayoutVars>
      </dgm:prSet>
      <dgm:spPr/>
    </dgm:pt>
    <dgm:pt modelId="{65834193-B89A-4EFF-B559-C4F6BD5B0F0F}" type="pres">
      <dgm:prSet presAssocID="{69E03E10-F055-4355-BCDF-748B7D4C63C7}" presName="sibTrans" presStyleLbl="sibTrans2D1" presStyleIdx="0" presStyleCnt="2"/>
      <dgm:spPr/>
    </dgm:pt>
    <dgm:pt modelId="{0771FCDD-9F11-402E-B7F8-1FA99D93001A}" type="pres">
      <dgm:prSet presAssocID="{69E03E10-F055-4355-BCDF-748B7D4C63C7}" presName="connectorText" presStyleLbl="sibTrans2D1" presStyleIdx="0" presStyleCnt="2"/>
      <dgm:spPr/>
    </dgm:pt>
    <dgm:pt modelId="{77441A83-A0C1-4BDF-88A9-E0ABD130C6D8}" type="pres">
      <dgm:prSet presAssocID="{2DC20791-A4BE-4D91-A6F2-6886C34A7913}" presName="node" presStyleLbl="node1" presStyleIdx="1" presStyleCnt="3">
        <dgm:presLayoutVars>
          <dgm:bulletEnabled val="1"/>
        </dgm:presLayoutVars>
      </dgm:prSet>
      <dgm:spPr/>
    </dgm:pt>
    <dgm:pt modelId="{9DFC6A3B-ACB6-4A89-94E9-1CE14FE54D58}" type="pres">
      <dgm:prSet presAssocID="{897FE508-CA9D-4383-B92B-C0FA2E6FECDA}" presName="sibTrans" presStyleLbl="sibTrans2D1" presStyleIdx="1" presStyleCnt="2"/>
      <dgm:spPr/>
    </dgm:pt>
    <dgm:pt modelId="{F68D1015-4235-4FBA-935A-84B89CBFD8AE}" type="pres">
      <dgm:prSet presAssocID="{897FE508-CA9D-4383-B92B-C0FA2E6FECDA}" presName="connectorText" presStyleLbl="sibTrans2D1" presStyleIdx="1" presStyleCnt="2"/>
      <dgm:spPr/>
    </dgm:pt>
    <dgm:pt modelId="{4BB0FD9C-5693-4035-BC9F-1C97070BD150}" type="pres">
      <dgm:prSet presAssocID="{2D54B7B5-DFB9-4BA4-8524-AF6BDFF75726}" presName="node" presStyleLbl="node1" presStyleIdx="2" presStyleCnt="3">
        <dgm:presLayoutVars>
          <dgm:bulletEnabled val="1"/>
        </dgm:presLayoutVars>
      </dgm:prSet>
      <dgm:spPr/>
    </dgm:pt>
  </dgm:ptLst>
  <dgm:cxnLst>
    <dgm:cxn modelId="{84DB0601-B35C-44AF-926A-121F8E2D9130}" srcId="{2D54B7B5-DFB9-4BA4-8524-AF6BDFF75726}" destId="{7AF080B5-C213-43D7-A659-A24255336634}" srcOrd="1" destOrd="0" parTransId="{B6E92507-5786-4173-9EA2-7989AA1CFAD3}" sibTransId="{F0BC14D7-681E-4A37-85EC-CC8EBA76298A}"/>
    <dgm:cxn modelId="{22FE6A3C-F7D8-409B-BEB5-8BC67A7083BD}" type="presOf" srcId="{9A301721-F15C-43F8-BEB7-31C29EC65D31}" destId="{8FD8B16A-CBA4-4ECA-8E59-3B791ADDAFD0}" srcOrd="0" destOrd="0" presId="urn:microsoft.com/office/officeart/2005/8/layout/process2"/>
    <dgm:cxn modelId="{B4DCCE65-B337-45AF-BABF-EA06A8F019C5}" type="presOf" srcId="{69E03E10-F055-4355-BCDF-748B7D4C63C7}" destId="{65834193-B89A-4EFF-B559-C4F6BD5B0F0F}" srcOrd="0" destOrd="0" presId="urn:microsoft.com/office/officeart/2005/8/layout/process2"/>
    <dgm:cxn modelId="{3BB84F46-FC53-411D-B154-0C9DF516D380}" type="presOf" srcId="{06389FB7-890C-4405-A4D7-DC1F6FD6A662}" destId="{8FD8B16A-CBA4-4ECA-8E59-3B791ADDAFD0}" srcOrd="0" destOrd="3" presId="urn:microsoft.com/office/officeart/2005/8/layout/process2"/>
    <dgm:cxn modelId="{7CA06849-7031-4944-9C8A-950A35455CEA}" srcId="{9A301721-F15C-43F8-BEB7-31C29EC65D31}" destId="{0D752084-1A90-4AB2-B57C-FDB30ABF4AE8}" srcOrd="0" destOrd="0" parTransId="{8139E210-ED1E-4039-95BD-8C9D146CE1D0}" sibTransId="{C096CC97-3B87-4723-AE5B-27D06DD63367}"/>
    <dgm:cxn modelId="{AF249549-74B4-46FF-9D18-C90F9C26E330}" type="presOf" srcId="{897FE508-CA9D-4383-B92B-C0FA2E6FECDA}" destId="{F68D1015-4235-4FBA-935A-84B89CBFD8AE}" srcOrd="1" destOrd="0" presId="urn:microsoft.com/office/officeart/2005/8/layout/process2"/>
    <dgm:cxn modelId="{81545A4A-D1FE-4709-9F7C-417577E49EE7}" type="presOf" srcId="{2D54B7B5-DFB9-4BA4-8524-AF6BDFF75726}" destId="{4BB0FD9C-5693-4035-BC9F-1C97070BD150}" srcOrd="0" destOrd="0" presId="urn:microsoft.com/office/officeart/2005/8/layout/process2"/>
    <dgm:cxn modelId="{9E8D366D-2ABB-4E89-B142-45D7C8A97CFC}" type="presOf" srcId="{F472A7D9-56D3-4E65-980B-10555CA464D5}" destId="{4BB0FD9C-5693-4035-BC9F-1C97070BD150}" srcOrd="0" destOrd="1" presId="urn:microsoft.com/office/officeart/2005/8/layout/process2"/>
    <dgm:cxn modelId="{A700EA51-1D51-4FA8-AD13-12DB6D16A077}" srcId="{2D54B7B5-DFB9-4BA4-8524-AF6BDFF75726}" destId="{F472A7D9-56D3-4E65-980B-10555CA464D5}" srcOrd="0" destOrd="0" parTransId="{EFFD826C-6788-4245-AB37-93E6FBEA6768}" sibTransId="{09BD04C5-BE22-47C1-80E7-AA155D0A6A5C}"/>
    <dgm:cxn modelId="{D241D473-AA5E-344B-A643-3EE952DB337A}" type="presOf" srcId="{395526F3-C575-5746-B7EE-006599EA984A}" destId="{4BB0FD9C-5693-4035-BC9F-1C97070BD150}" srcOrd="0" destOrd="3" presId="urn:microsoft.com/office/officeart/2005/8/layout/process2"/>
    <dgm:cxn modelId="{01B07D55-D829-4142-B476-D4F027B06AEB}" type="presOf" srcId="{2DC20791-A4BE-4D91-A6F2-6886C34A7913}" destId="{77441A83-A0C1-4BDF-88A9-E0ABD130C6D8}" srcOrd="0" destOrd="0" presId="urn:microsoft.com/office/officeart/2005/8/layout/process2"/>
    <dgm:cxn modelId="{DF518255-F911-4990-A59C-90581B0D2944}" type="presOf" srcId="{DCBBB71A-904F-4502-8408-112674868BBE}" destId="{77441A83-A0C1-4BDF-88A9-E0ABD130C6D8}" srcOrd="0" destOrd="1" presId="urn:microsoft.com/office/officeart/2005/8/layout/process2"/>
    <dgm:cxn modelId="{A2CDC884-D79C-4DF1-A9E7-6E6A31B0B577}" type="presOf" srcId="{897FE508-CA9D-4383-B92B-C0FA2E6FECDA}" destId="{9DFC6A3B-ACB6-4A89-94E9-1CE14FE54D58}" srcOrd="0" destOrd="0" presId="urn:microsoft.com/office/officeart/2005/8/layout/process2"/>
    <dgm:cxn modelId="{C6550987-5565-4856-ACB2-D47447C19F03}" type="presOf" srcId="{60A504B7-8253-474F-9AD2-D3EC8A6346B7}" destId="{49989082-14DC-4AAF-81F3-A07A784B65EA}" srcOrd="0" destOrd="0" presId="urn:microsoft.com/office/officeart/2005/8/layout/process2"/>
    <dgm:cxn modelId="{021EF68E-1D9A-FF4E-9AD2-C8BA70C2141C}" type="presOf" srcId="{E961DB02-7CCA-8546-8F6C-2103BD76B165}" destId="{8FD8B16A-CBA4-4ECA-8E59-3B791ADDAFD0}" srcOrd="0" destOrd="2" presId="urn:microsoft.com/office/officeart/2005/8/layout/process2"/>
    <dgm:cxn modelId="{7A0D0593-8649-4307-A62E-A6305AFE3D7D}" type="presOf" srcId="{69E03E10-F055-4355-BCDF-748B7D4C63C7}" destId="{0771FCDD-9F11-402E-B7F8-1FA99D93001A}" srcOrd="1" destOrd="0" presId="urn:microsoft.com/office/officeart/2005/8/layout/process2"/>
    <dgm:cxn modelId="{78920DA0-2A74-498E-8E88-A19853241A76}" srcId="{2DC20791-A4BE-4D91-A6F2-6886C34A7913}" destId="{DCBBB71A-904F-4502-8408-112674868BBE}" srcOrd="0" destOrd="0" parTransId="{21321114-A1D9-476A-B212-4E0911A77EC9}" sibTransId="{D2759923-6B5A-4948-82CC-E05C6D6E93A4}"/>
    <dgm:cxn modelId="{D7B621A9-488A-4493-A707-C01CCECDEFEF}" srcId="{60A504B7-8253-474F-9AD2-D3EC8A6346B7}" destId="{9A301721-F15C-43F8-BEB7-31C29EC65D31}" srcOrd="0" destOrd="0" parTransId="{0976CC17-CA38-4757-A884-CB6B701FC70E}" sibTransId="{69E03E10-F055-4355-BCDF-748B7D4C63C7}"/>
    <dgm:cxn modelId="{DE0CBABA-2918-C541-A8E1-DC840F22FB42}" srcId="{2D54B7B5-DFB9-4BA4-8524-AF6BDFF75726}" destId="{395526F3-C575-5746-B7EE-006599EA984A}" srcOrd="2" destOrd="0" parTransId="{8546083E-5A05-064C-8252-4F8904D09D93}" sibTransId="{5399DA8C-C424-884D-BBCE-DA21EE3AE9B0}"/>
    <dgm:cxn modelId="{1940E9C6-B835-884F-8D0B-05816EC83E27}" srcId="{9A301721-F15C-43F8-BEB7-31C29EC65D31}" destId="{E961DB02-7CCA-8546-8F6C-2103BD76B165}" srcOrd="1" destOrd="0" parTransId="{E419B588-17C2-314D-962E-0AF5511EDDBA}" sibTransId="{C7987A5F-2D4B-C543-B0B1-3BE7963823EC}"/>
    <dgm:cxn modelId="{3F7C45C8-1CEF-4457-9AA5-B6A4DFFB862A}" srcId="{60A504B7-8253-474F-9AD2-D3EC8A6346B7}" destId="{2D54B7B5-DFB9-4BA4-8524-AF6BDFF75726}" srcOrd="2" destOrd="0" parTransId="{2399EC4D-AD85-4BC1-90E4-22D1D04E7FAD}" sibTransId="{B4A72F71-F53B-40E8-A3A3-A68C55134FA3}"/>
    <dgm:cxn modelId="{823862CE-87FB-459D-BA43-9FDD25A80DE3}" srcId="{60A504B7-8253-474F-9AD2-D3EC8A6346B7}" destId="{2DC20791-A4BE-4D91-A6F2-6886C34A7913}" srcOrd="1" destOrd="0" parTransId="{BE5BE3F7-86E8-4DB7-B215-33F1D31D3250}" sibTransId="{897FE508-CA9D-4383-B92B-C0FA2E6FECDA}"/>
    <dgm:cxn modelId="{9CBE4BCE-F853-46CC-ADD7-B3B3CAC5F908}" type="presOf" srcId="{0D752084-1A90-4AB2-B57C-FDB30ABF4AE8}" destId="{8FD8B16A-CBA4-4ECA-8E59-3B791ADDAFD0}" srcOrd="0" destOrd="1" presId="urn:microsoft.com/office/officeart/2005/8/layout/process2"/>
    <dgm:cxn modelId="{FFEE80DB-9144-4933-BC3A-8E2D23AA751D}" type="presOf" srcId="{7AF080B5-C213-43D7-A659-A24255336634}" destId="{4BB0FD9C-5693-4035-BC9F-1C97070BD150}" srcOrd="0" destOrd="2" presId="urn:microsoft.com/office/officeart/2005/8/layout/process2"/>
    <dgm:cxn modelId="{E43315E5-4CDD-4F51-B4A3-C636DD5C147F}" srcId="{9A301721-F15C-43F8-BEB7-31C29EC65D31}" destId="{06389FB7-890C-4405-A4D7-DC1F6FD6A662}" srcOrd="2" destOrd="0" parTransId="{37A5B321-15AC-49D6-AE4B-954BB7A9D975}" sibTransId="{2067C772-B7F8-4C70-B0DA-13622BE65F3C}"/>
    <dgm:cxn modelId="{8EAC434D-E8A3-418F-AFAB-33389EDFCAD3}" type="presParOf" srcId="{49989082-14DC-4AAF-81F3-A07A784B65EA}" destId="{8FD8B16A-CBA4-4ECA-8E59-3B791ADDAFD0}" srcOrd="0" destOrd="0" presId="urn:microsoft.com/office/officeart/2005/8/layout/process2"/>
    <dgm:cxn modelId="{3FFA2E79-7D57-4888-B68E-297B2CC4210E}" type="presParOf" srcId="{49989082-14DC-4AAF-81F3-A07A784B65EA}" destId="{65834193-B89A-4EFF-B559-C4F6BD5B0F0F}" srcOrd="1" destOrd="0" presId="urn:microsoft.com/office/officeart/2005/8/layout/process2"/>
    <dgm:cxn modelId="{91347F4F-E3FA-45EB-9499-96CE79671151}" type="presParOf" srcId="{65834193-B89A-4EFF-B559-C4F6BD5B0F0F}" destId="{0771FCDD-9F11-402E-B7F8-1FA99D93001A}" srcOrd="0" destOrd="0" presId="urn:microsoft.com/office/officeart/2005/8/layout/process2"/>
    <dgm:cxn modelId="{B5A47462-49A6-4A16-AC3C-B5129DC9BB08}" type="presParOf" srcId="{49989082-14DC-4AAF-81F3-A07A784B65EA}" destId="{77441A83-A0C1-4BDF-88A9-E0ABD130C6D8}" srcOrd="2" destOrd="0" presId="urn:microsoft.com/office/officeart/2005/8/layout/process2"/>
    <dgm:cxn modelId="{E1F8B790-F842-4740-91D8-1F3F96A32FE8}" type="presParOf" srcId="{49989082-14DC-4AAF-81F3-A07A784B65EA}" destId="{9DFC6A3B-ACB6-4A89-94E9-1CE14FE54D58}" srcOrd="3" destOrd="0" presId="urn:microsoft.com/office/officeart/2005/8/layout/process2"/>
    <dgm:cxn modelId="{7DCD4FF9-FDC2-42B4-9D4A-BC5434F470C3}" type="presParOf" srcId="{9DFC6A3B-ACB6-4A89-94E9-1CE14FE54D58}" destId="{F68D1015-4235-4FBA-935A-84B89CBFD8AE}" srcOrd="0" destOrd="0" presId="urn:microsoft.com/office/officeart/2005/8/layout/process2"/>
    <dgm:cxn modelId="{3CFA357C-FA1F-49F5-B41B-0B8F7C4F4717}" type="presParOf" srcId="{49989082-14DC-4AAF-81F3-A07A784B65EA}" destId="{4BB0FD9C-5693-4035-BC9F-1C97070BD150}"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4BC755-5A81-44E1-93CA-54AB18BB04BB}" type="doc">
      <dgm:prSet loTypeId="urn:microsoft.com/office/officeart/2005/8/layout/cycle2" loCatId="cycle" qsTypeId="urn:microsoft.com/office/officeart/2005/8/quickstyle/3d6" qsCatId="3D" csTypeId="urn:microsoft.com/office/officeart/2005/8/colors/colorful1#2" csCatId="colorful" phldr="1"/>
      <dgm:spPr/>
      <dgm:t>
        <a:bodyPr/>
        <a:lstStyle/>
        <a:p>
          <a:endParaRPr lang="en-US"/>
        </a:p>
      </dgm:t>
    </dgm:pt>
    <dgm:pt modelId="{C266DB34-9842-4A46-A216-C78C767A0EC9}">
      <dgm:prSet phldrT="[Text]" custT="1"/>
      <dgm:spPr/>
      <dgm:t>
        <a:bodyPr/>
        <a:lstStyle/>
        <a:p>
          <a:r>
            <a:rPr lang="en-US" sz="2000" dirty="0">
              <a:solidFill>
                <a:schemeClr val="bg1"/>
              </a:solidFill>
            </a:rPr>
            <a:t>Throwing &amp; Passing &amp;</a:t>
          </a:r>
        </a:p>
        <a:p>
          <a:r>
            <a:rPr lang="en-US" sz="2000" dirty="0">
              <a:solidFill>
                <a:schemeClr val="bg1"/>
              </a:solidFill>
            </a:rPr>
            <a:t>Catching</a:t>
          </a:r>
        </a:p>
      </dgm:t>
    </dgm:pt>
    <dgm:pt modelId="{8B841303-FF39-4F8C-8DFC-25C6F04E6DDA}" type="parTrans" cxnId="{6A0C3FA4-0F79-4BD5-BE2E-4B11C439F5A4}">
      <dgm:prSet/>
      <dgm:spPr/>
      <dgm:t>
        <a:bodyPr/>
        <a:lstStyle/>
        <a:p>
          <a:endParaRPr lang="en-US"/>
        </a:p>
      </dgm:t>
    </dgm:pt>
    <dgm:pt modelId="{381B7300-970A-4841-901E-4F48CBF78076}" type="sibTrans" cxnId="{6A0C3FA4-0F79-4BD5-BE2E-4B11C439F5A4}">
      <dgm:prSet/>
      <dgm:spPr/>
      <dgm:t>
        <a:bodyPr/>
        <a:lstStyle/>
        <a:p>
          <a:endParaRPr lang="en-US" dirty="0"/>
        </a:p>
      </dgm:t>
    </dgm:pt>
    <dgm:pt modelId="{C720359D-3202-4360-99E3-6C615CC2E1D0}">
      <dgm:prSet phldrT="[Text]"/>
      <dgm:spPr/>
      <dgm:t>
        <a:bodyPr/>
        <a:lstStyle/>
        <a:p>
          <a:r>
            <a:rPr lang="en-US" b="1" dirty="0">
              <a:solidFill>
                <a:schemeClr val="accent6">
                  <a:lumMod val="50000"/>
                </a:schemeClr>
              </a:solidFill>
            </a:rPr>
            <a:t>Balancing &amp; Jumping</a:t>
          </a:r>
        </a:p>
      </dgm:t>
    </dgm:pt>
    <dgm:pt modelId="{B8A9F656-40A7-4FE2-92B8-A6A7ABC63158}" type="parTrans" cxnId="{12436BCB-DCFF-4EAD-BEB0-A0D0A0554493}">
      <dgm:prSet/>
      <dgm:spPr/>
      <dgm:t>
        <a:bodyPr/>
        <a:lstStyle/>
        <a:p>
          <a:endParaRPr lang="en-US"/>
        </a:p>
      </dgm:t>
    </dgm:pt>
    <dgm:pt modelId="{2A01F914-09F0-475C-9F8B-8B2ED086727A}" type="sibTrans" cxnId="{12436BCB-DCFF-4EAD-BEB0-A0D0A0554493}">
      <dgm:prSet/>
      <dgm:spPr/>
      <dgm:t>
        <a:bodyPr/>
        <a:lstStyle/>
        <a:p>
          <a:endParaRPr lang="en-US" dirty="0"/>
        </a:p>
      </dgm:t>
    </dgm:pt>
    <dgm:pt modelId="{3404AED4-6989-40FF-9B47-E836E48FC3FB}">
      <dgm:prSet phldrT="[Text]"/>
      <dgm:spPr/>
      <dgm:t>
        <a:bodyPr/>
        <a:lstStyle/>
        <a:p>
          <a:r>
            <a:rPr lang="en-US" dirty="0">
              <a:solidFill>
                <a:schemeClr val="tx1"/>
              </a:solidFill>
            </a:rPr>
            <a:t>Dribbling</a:t>
          </a:r>
        </a:p>
      </dgm:t>
    </dgm:pt>
    <dgm:pt modelId="{05D90D6D-3E68-4BF5-B947-B5A12221C660}" type="parTrans" cxnId="{7D926D71-FD22-42F9-BE09-3314CB73DBE0}">
      <dgm:prSet/>
      <dgm:spPr/>
      <dgm:t>
        <a:bodyPr/>
        <a:lstStyle/>
        <a:p>
          <a:endParaRPr lang="en-US"/>
        </a:p>
      </dgm:t>
    </dgm:pt>
    <dgm:pt modelId="{698E1212-6DB1-4959-B0BA-7DABE7236B84}" type="sibTrans" cxnId="{7D926D71-FD22-42F9-BE09-3314CB73DBE0}">
      <dgm:prSet/>
      <dgm:spPr/>
      <dgm:t>
        <a:bodyPr/>
        <a:lstStyle/>
        <a:p>
          <a:endParaRPr lang="en-US" dirty="0"/>
        </a:p>
      </dgm:t>
    </dgm:pt>
    <dgm:pt modelId="{1137FCFF-6FDD-48D7-B933-04A5902C4D46}">
      <dgm:prSet phldrT="[Text]"/>
      <dgm:spPr/>
      <dgm:t>
        <a:bodyPr/>
        <a:lstStyle/>
        <a:p>
          <a:r>
            <a:rPr lang="en-US" dirty="0">
              <a:solidFill>
                <a:srgbClr val="0000FF"/>
              </a:solidFill>
            </a:rPr>
            <a:t>Playing  alone </a:t>
          </a:r>
        </a:p>
        <a:p>
          <a:r>
            <a:rPr lang="en-US" dirty="0">
              <a:solidFill>
                <a:srgbClr val="0000FF"/>
              </a:solidFill>
            </a:rPr>
            <a:t>&amp; with others</a:t>
          </a:r>
        </a:p>
      </dgm:t>
    </dgm:pt>
    <dgm:pt modelId="{A3220ED4-C92B-40EE-BA0B-DDFD7B11450E}" type="parTrans" cxnId="{92EEA5E6-D3CD-42BF-8F7B-E62BDB30A2E6}">
      <dgm:prSet/>
      <dgm:spPr/>
      <dgm:t>
        <a:bodyPr/>
        <a:lstStyle/>
        <a:p>
          <a:endParaRPr lang="en-US"/>
        </a:p>
      </dgm:t>
    </dgm:pt>
    <dgm:pt modelId="{1C937CF8-81F3-4A9A-969C-A241C65C0CE5}" type="sibTrans" cxnId="{92EEA5E6-D3CD-42BF-8F7B-E62BDB30A2E6}">
      <dgm:prSet/>
      <dgm:spPr/>
      <dgm:t>
        <a:bodyPr/>
        <a:lstStyle/>
        <a:p>
          <a:endParaRPr lang="en-US" dirty="0"/>
        </a:p>
      </dgm:t>
    </dgm:pt>
    <dgm:pt modelId="{5D7BDADC-1616-4335-88EE-AB1EC59A12DA}" type="pres">
      <dgm:prSet presAssocID="{5C4BC755-5A81-44E1-93CA-54AB18BB04BB}" presName="cycle" presStyleCnt="0">
        <dgm:presLayoutVars>
          <dgm:dir/>
          <dgm:resizeHandles val="exact"/>
        </dgm:presLayoutVars>
      </dgm:prSet>
      <dgm:spPr/>
    </dgm:pt>
    <dgm:pt modelId="{5D5BC1C9-BC47-4762-9D6D-AA0F6E551176}" type="pres">
      <dgm:prSet presAssocID="{C266DB34-9842-4A46-A216-C78C767A0EC9}" presName="node" presStyleLbl="node1" presStyleIdx="0" presStyleCnt="4" custScaleX="133100" custScaleY="133100">
        <dgm:presLayoutVars>
          <dgm:bulletEnabled val="1"/>
        </dgm:presLayoutVars>
      </dgm:prSet>
      <dgm:spPr/>
    </dgm:pt>
    <dgm:pt modelId="{F9A12826-5F19-4B3C-9825-15E6D87F136E}" type="pres">
      <dgm:prSet presAssocID="{381B7300-970A-4841-901E-4F48CBF78076}" presName="sibTrans" presStyleLbl="sibTrans2D1" presStyleIdx="0" presStyleCnt="4"/>
      <dgm:spPr/>
    </dgm:pt>
    <dgm:pt modelId="{ABD70D73-3CA9-4A69-A7B7-30044A5DABBE}" type="pres">
      <dgm:prSet presAssocID="{381B7300-970A-4841-901E-4F48CBF78076}" presName="connectorText" presStyleLbl="sibTrans2D1" presStyleIdx="0" presStyleCnt="4"/>
      <dgm:spPr/>
    </dgm:pt>
    <dgm:pt modelId="{30D90E0E-D0A4-4CB3-82B2-579D153BDF27}" type="pres">
      <dgm:prSet presAssocID="{C720359D-3202-4360-99E3-6C615CC2E1D0}" presName="node" presStyleLbl="node1" presStyleIdx="1" presStyleCnt="4" custScaleX="133100" custScaleY="133100">
        <dgm:presLayoutVars>
          <dgm:bulletEnabled val="1"/>
        </dgm:presLayoutVars>
      </dgm:prSet>
      <dgm:spPr/>
    </dgm:pt>
    <dgm:pt modelId="{DA94C9F8-95C2-4DA7-8C59-3262DA8C498F}" type="pres">
      <dgm:prSet presAssocID="{2A01F914-09F0-475C-9F8B-8B2ED086727A}" presName="sibTrans" presStyleLbl="sibTrans2D1" presStyleIdx="1" presStyleCnt="4"/>
      <dgm:spPr/>
    </dgm:pt>
    <dgm:pt modelId="{71D71730-D160-4B2B-8EF3-59AD54010FD5}" type="pres">
      <dgm:prSet presAssocID="{2A01F914-09F0-475C-9F8B-8B2ED086727A}" presName="connectorText" presStyleLbl="sibTrans2D1" presStyleIdx="1" presStyleCnt="4"/>
      <dgm:spPr/>
    </dgm:pt>
    <dgm:pt modelId="{BC46CA00-F4D5-46C7-9E14-8ACD5D99791C}" type="pres">
      <dgm:prSet presAssocID="{3404AED4-6989-40FF-9B47-E836E48FC3FB}" presName="node" presStyleLbl="node1" presStyleIdx="2" presStyleCnt="4" custScaleX="133100" custScaleY="133100">
        <dgm:presLayoutVars>
          <dgm:bulletEnabled val="1"/>
        </dgm:presLayoutVars>
      </dgm:prSet>
      <dgm:spPr/>
    </dgm:pt>
    <dgm:pt modelId="{D0A4B8CB-E5A2-430F-A6AE-6B446AF868A6}" type="pres">
      <dgm:prSet presAssocID="{698E1212-6DB1-4959-B0BA-7DABE7236B84}" presName="sibTrans" presStyleLbl="sibTrans2D1" presStyleIdx="2" presStyleCnt="4"/>
      <dgm:spPr/>
    </dgm:pt>
    <dgm:pt modelId="{1E44C786-86AE-4A30-805A-B69B1CF2127B}" type="pres">
      <dgm:prSet presAssocID="{698E1212-6DB1-4959-B0BA-7DABE7236B84}" presName="connectorText" presStyleLbl="sibTrans2D1" presStyleIdx="2" presStyleCnt="4"/>
      <dgm:spPr/>
    </dgm:pt>
    <dgm:pt modelId="{E342E112-8385-41DE-AF97-4BBB8C3C1F7B}" type="pres">
      <dgm:prSet presAssocID="{1137FCFF-6FDD-48D7-B933-04A5902C4D46}" presName="node" presStyleLbl="node1" presStyleIdx="3" presStyleCnt="4" custScaleX="133100" custScaleY="133100">
        <dgm:presLayoutVars>
          <dgm:bulletEnabled val="1"/>
        </dgm:presLayoutVars>
      </dgm:prSet>
      <dgm:spPr/>
    </dgm:pt>
    <dgm:pt modelId="{C27F7DB2-F035-4920-811A-8E0CFAEA2BF3}" type="pres">
      <dgm:prSet presAssocID="{1C937CF8-81F3-4A9A-969C-A241C65C0CE5}" presName="sibTrans" presStyleLbl="sibTrans2D1" presStyleIdx="3" presStyleCnt="4"/>
      <dgm:spPr/>
    </dgm:pt>
    <dgm:pt modelId="{6C9C1658-1F1B-43E2-804F-ED68332CF573}" type="pres">
      <dgm:prSet presAssocID="{1C937CF8-81F3-4A9A-969C-A241C65C0CE5}" presName="connectorText" presStyleLbl="sibTrans2D1" presStyleIdx="3" presStyleCnt="4"/>
      <dgm:spPr/>
    </dgm:pt>
  </dgm:ptLst>
  <dgm:cxnLst>
    <dgm:cxn modelId="{BB5AB80C-296B-4EDC-BAA1-2B9E7FC83CCA}" type="presOf" srcId="{1C937CF8-81F3-4A9A-969C-A241C65C0CE5}" destId="{C27F7DB2-F035-4920-811A-8E0CFAEA2BF3}" srcOrd="0" destOrd="0" presId="urn:microsoft.com/office/officeart/2005/8/layout/cycle2"/>
    <dgm:cxn modelId="{0CE3510D-19BC-49C7-8727-8C65F68CBD32}" type="presOf" srcId="{C720359D-3202-4360-99E3-6C615CC2E1D0}" destId="{30D90E0E-D0A4-4CB3-82B2-579D153BDF27}" srcOrd="0" destOrd="0" presId="urn:microsoft.com/office/officeart/2005/8/layout/cycle2"/>
    <dgm:cxn modelId="{97EEF630-328D-4AF5-BD29-161E7A3D640E}" type="presOf" srcId="{381B7300-970A-4841-901E-4F48CBF78076}" destId="{F9A12826-5F19-4B3C-9825-15E6D87F136E}" srcOrd="0" destOrd="0" presId="urn:microsoft.com/office/officeart/2005/8/layout/cycle2"/>
    <dgm:cxn modelId="{ECA3B264-2DB2-4EA4-9B77-E4F71488CEDB}" type="presOf" srcId="{1137FCFF-6FDD-48D7-B933-04A5902C4D46}" destId="{E342E112-8385-41DE-AF97-4BBB8C3C1F7B}" srcOrd="0" destOrd="0" presId="urn:microsoft.com/office/officeart/2005/8/layout/cycle2"/>
    <dgm:cxn modelId="{725AB26B-EB4D-4BDA-9490-BFF11871D848}" type="presOf" srcId="{698E1212-6DB1-4959-B0BA-7DABE7236B84}" destId="{D0A4B8CB-E5A2-430F-A6AE-6B446AF868A6}" srcOrd="0" destOrd="0" presId="urn:microsoft.com/office/officeart/2005/8/layout/cycle2"/>
    <dgm:cxn modelId="{7D926D71-FD22-42F9-BE09-3314CB73DBE0}" srcId="{5C4BC755-5A81-44E1-93CA-54AB18BB04BB}" destId="{3404AED4-6989-40FF-9B47-E836E48FC3FB}" srcOrd="2" destOrd="0" parTransId="{05D90D6D-3E68-4BF5-B947-B5A12221C660}" sibTransId="{698E1212-6DB1-4959-B0BA-7DABE7236B84}"/>
    <dgm:cxn modelId="{6CBA8777-42CA-41DE-BEFF-5F27615D98B2}" type="presOf" srcId="{2A01F914-09F0-475C-9F8B-8B2ED086727A}" destId="{DA94C9F8-95C2-4DA7-8C59-3262DA8C498F}" srcOrd="0" destOrd="0" presId="urn:microsoft.com/office/officeart/2005/8/layout/cycle2"/>
    <dgm:cxn modelId="{75DA567F-FF92-44C3-BA7A-E0282B22979E}" type="presOf" srcId="{3404AED4-6989-40FF-9B47-E836E48FC3FB}" destId="{BC46CA00-F4D5-46C7-9E14-8ACD5D99791C}" srcOrd="0" destOrd="0" presId="urn:microsoft.com/office/officeart/2005/8/layout/cycle2"/>
    <dgm:cxn modelId="{42193AA3-35CB-44B6-87C6-41ACCF96CBD5}" type="presOf" srcId="{698E1212-6DB1-4959-B0BA-7DABE7236B84}" destId="{1E44C786-86AE-4A30-805A-B69B1CF2127B}" srcOrd="1" destOrd="0" presId="urn:microsoft.com/office/officeart/2005/8/layout/cycle2"/>
    <dgm:cxn modelId="{6A0C3FA4-0F79-4BD5-BE2E-4B11C439F5A4}" srcId="{5C4BC755-5A81-44E1-93CA-54AB18BB04BB}" destId="{C266DB34-9842-4A46-A216-C78C767A0EC9}" srcOrd="0" destOrd="0" parTransId="{8B841303-FF39-4F8C-8DFC-25C6F04E6DDA}" sibTransId="{381B7300-970A-4841-901E-4F48CBF78076}"/>
    <dgm:cxn modelId="{6ABEA8B0-E651-453F-9362-C23C18E868DD}" type="presOf" srcId="{1C937CF8-81F3-4A9A-969C-A241C65C0CE5}" destId="{6C9C1658-1F1B-43E2-804F-ED68332CF573}" srcOrd="1" destOrd="0" presId="urn:microsoft.com/office/officeart/2005/8/layout/cycle2"/>
    <dgm:cxn modelId="{BA696EB5-001A-4835-8CAF-3F2CF35350E4}" type="presOf" srcId="{C266DB34-9842-4A46-A216-C78C767A0EC9}" destId="{5D5BC1C9-BC47-4762-9D6D-AA0F6E551176}" srcOrd="0" destOrd="0" presId="urn:microsoft.com/office/officeart/2005/8/layout/cycle2"/>
    <dgm:cxn modelId="{12436BCB-DCFF-4EAD-BEB0-A0D0A0554493}" srcId="{5C4BC755-5A81-44E1-93CA-54AB18BB04BB}" destId="{C720359D-3202-4360-99E3-6C615CC2E1D0}" srcOrd="1" destOrd="0" parTransId="{B8A9F656-40A7-4FE2-92B8-A6A7ABC63158}" sibTransId="{2A01F914-09F0-475C-9F8B-8B2ED086727A}"/>
    <dgm:cxn modelId="{7D5609D2-91F5-4F54-93C2-D156330394F3}" type="presOf" srcId="{381B7300-970A-4841-901E-4F48CBF78076}" destId="{ABD70D73-3CA9-4A69-A7B7-30044A5DABBE}" srcOrd="1" destOrd="0" presId="urn:microsoft.com/office/officeart/2005/8/layout/cycle2"/>
    <dgm:cxn modelId="{E155A5E5-1D52-40EB-B99E-6AF8C9DF2597}" type="presOf" srcId="{2A01F914-09F0-475C-9F8B-8B2ED086727A}" destId="{71D71730-D160-4B2B-8EF3-59AD54010FD5}" srcOrd="1" destOrd="0" presId="urn:microsoft.com/office/officeart/2005/8/layout/cycle2"/>
    <dgm:cxn modelId="{92EEA5E6-D3CD-42BF-8F7B-E62BDB30A2E6}" srcId="{5C4BC755-5A81-44E1-93CA-54AB18BB04BB}" destId="{1137FCFF-6FDD-48D7-B933-04A5902C4D46}" srcOrd="3" destOrd="0" parTransId="{A3220ED4-C92B-40EE-BA0B-DDFD7B11450E}" sibTransId="{1C937CF8-81F3-4A9A-969C-A241C65C0CE5}"/>
    <dgm:cxn modelId="{D22FDEEB-D7B6-4857-804D-98C638D8FE5B}" type="presOf" srcId="{5C4BC755-5A81-44E1-93CA-54AB18BB04BB}" destId="{5D7BDADC-1616-4335-88EE-AB1EC59A12DA}" srcOrd="0" destOrd="0" presId="urn:microsoft.com/office/officeart/2005/8/layout/cycle2"/>
    <dgm:cxn modelId="{7015DEA0-A203-4D0A-BF30-CEF332242ECB}" type="presParOf" srcId="{5D7BDADC-1616-4335-88EE-AB1EC59A12DA}" destId="{5D5BC1C9-BC47-4762-9D6D-AA0F6E551176}" srcOrd="0" destOrd="0" presId="urn:microsoft.com/office/officeart/2005/8/layout/cycle2"/>
    <dgm:cxn modelId="{05546545-C3A0-4363-85DB-C4F791F8958B}" type="presParOf" srcId="{5D7BDADC-1616-4335-88EE-AB1EC59A12DA}" destId="{F9A12826-5F19-4B3C-9825-15E6D87F136E}" srcOrd="1" destOrd="0" presId="urn:microsoft.com/office/officeart/2005/8/layout/cycle2"/>
    <dgm:cxn modelId="{411A4508-EA55-4120-AE9D-E179BE3E84F9}" type="presParOf" srcId="{F9A12826-5F19-4B3C-9825-15E6D87F136E}" destId="{ABD70D73-3CA9-4A69-A7B7-30044A5DABBE}" srcOrd="0" destOrd="0" presId="urn:microsoft.com/office/officeart/2005/8/layout/cycle2"/>
    <dgm:cxn modelId="{7921CAA1-8A8B-4306-ADA2-B80AD11A8DB4}" type="presParOf" srcId="{5D7BDADC-1616-4335-88EE-AB1EC59A12DA}" destId="{30D90E0E-D0A4-4CB3-82B2-579D153BDF27}" srcOrd="2" destOrd="0" presId="urn:microsoft.com/office/officeart/2005/8/layout/cycle2"/>
    <dgm:cxn modelId="{AEFFD60E-4381-4692-A538-BE59B13B8A2F}" type="presParOf" srcId="{5D7BDADC-1616-4335-88EE-AB1EC59A12DA}" destId="{DA94C9F8-95C2-4DA7-8C59-3262DA8C498F}" srcOrd="3" destOrd="0" presId="urn:microsoft.com/office/officeart/2005/8/layout/cycle2"/>
    <dgm:cxn modelId="{959CDB78-846F-49F6-B2F7-74B1F748A589}" type="presParOf" srcId="{DA94C9F8-95C2-4DA7-8C59-3262DA8C498F}" destId="{71D71730-D160-4B2B-8EF3-59AD54010FD5}" srcOrd="0" destOrd="0" presId="urn:microsoft.com/office/officeart/2005/8/layout/cycle2"/>
    <dgm:cxn modelId="{4B5316B1-B95E-4725-8851-C3392858B444}" type="presParOf" srcId="{5D7BDADC-1616-4335-88EE-AB1EC59A12DA}" destId="{BC46CA00-F4D5-46C7-9E14-8ACD5D99791C}" srcOrd="4" destOrd="0" presId="urn:microsoft.com/office/officeart/2005/8/layout/cycle2"/>
    <dgm:cxn modelId="{12D9D7A7-8F27-4C91-AFC4-0CDCBDC9CC02}" type="presParOf" srcId="{5D7BDADC-1616-4335-88EE-AB1EC59A12DA}" destId="{D0A4B8CB-E5A2-430F-A6AE-6B446AF868A6}" srcOrd="5" destOrd="0" presId="urn:microsoft.com/office/officeart/2005/8/layout/cycle2"/>
    <dgm:cxn modelId="{A247EA56-FD8F-4793-A085-CDBA13B6DED6}" type="presParOf" srcId="{D0A4B8CB-E5A2-430F-A6AE-6B446AF868A6}" destId="{1E44C786-86AE-4A30-805A-B69B1CF2127B}" srcOrd="0" destOrd="0" presId="urn:microsoft.com/office/officeart/2005/8/layout/cycle2"/>
    <dgm:cxn modelId="{534C769B-D39F-4304-9964-B88F00A400D5}" type="presParOf" srcId="{5D7BDADC-1616-4335-88EE-AB1EC59A12DA}" destId="{E342E112-8385-41DE-AF97-4BBB8C3C1F7B}" srcOrd="6" destOrd="0" presId="urn:microsoft.com/office/officeart/2005/8/layout/cycle2"/>
    <dgm:cxn modelId="{8E1BEE85-5B79-48C3-A6A2-3F1A99A279A2}" type="presParOf" srcId="{5D7BDADC-1616-4335-88EE-AB1EC59A12DA}" destId="{C27F7DB2-F035-4920-811A-8E0CFAEA2BF3}" srcOrd="7" destOrd="0" presId="urn:microsoft.com/office/officeart/2005/8/layout/cycle2"/>
    <dgm:cxn modelId="{6ADA5BE5-9D55-40EB-A8A4-2E56104D0F80}" type="presParOf" srcId="{C27F7DB2-F035-4920-811A-8E0CFAEA2BF3}" destId="{6C9C1658-1F1B-43E2-804F-ED68332CF573}"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FDD029-9711-42DC-BF0A-41E978AA8092}" type="doc">
      <dgm:prSet loTypeId="urn:microsoft.com/office/officeart/2005/8/layout/vProcess5" loCatId="process" qsTypeId="urn:microsoft.com/office/officeart/2005/8/quickstyle/3d5" qsCatId="3D" csTypeId="urn:microsoft.com/office/officeart/2005/8/colors/colorful5" csCatId="colorful" phldr="1"/>
      <dgm:spPr/>
      <dgm:t>
        <a:bodyPr/>
        <a:lstStyle/>
        <a:p>
          <a:endParaRPr lang="en-US"/>
        </a:p>
      </dgm:t>
    </dgm:pt>
    <dgm:pt modelId="{A8D7F3F3-B99C-4E7C-B56A-9046EDD4E8F2}">
      <dgm:prSet phldrT="[Text]" custT="1"/>
      <dgm:spPr/>
      <dgm:t>
        <a:bodyPr/>
        <a:lstStyle/>
        <a:p>
          <a:r>
            <a:rPr lang="en-US" sz="3700" dirty="0"/>
            <a:t>Beginners</a:t>
          </a:r>
        </a:p>
      </dgm:t>
    </dgm:pt>
    <dgm:pt modelId="{9D890775-2738-45ED-92F1-518DBF891E63}" type="parTrans" cxnId="{90AF3807-572B-47AA-9F3C-D686B40BAC65}">
      <dgm:prSet/>
      <dgm:spPr/>
      <dgm:t>
        <a:bodyPr/>
        <a:lstStyle/>
        <a:p>
          <a:endParaRPr lang="en-US"/>
        </a:p>
      </dgm:t>
    </dgm:pt>
    <dgm:pt modelId="{F7BAD862-CB15-4E47-9C4E-6BF071D35026}" type="sibTrans" cxnId="{90AF3807-572B-47AA-9F3C-D686B40BAC65}">
      <dgm:prSet/>
      <dgm:spPr>
        <a:solidFill>
          <a:srgbClr val="603B14">
            <a:alpha val="90000"/>
          </a:srgbClr>
        </a:solidFill>
      </dgm:spPr>
      <dgm:t>
        <a:bodyPr/>
        <a:lstStyle/>
        <a:p>
          <a:endParaRPr lang="en-US" dirty="0"/>
        </a:p>
      </dgm:t>
    </dgm:pt>
    <dgm:pt modelId="{B260B240-3D3A-495B-B51F-7754F2D07BA3}">
      <dgm:prSet phldrT="[Text]"/>
      <dgm:spPr/>
      <dgm:t>
        <a:bodyPr/>
        <a:lstStyle/>
        <a:p>
          <a:r>
            <a:rPr lang="en-US" dirty="0"/>
            <a:t>Intermediate</a:t>
          </a:r>
        </a:p>
      </dgm:t>
    </dgm:pt>
    <dgm:pt modelId="{072E9F95-29DA-4753-958B-B88C3291C5CC}" type="parTrans" cxnId="{F2E5DE51-613E-4D1C-B9FA-4B140A97AB85}">
      <dgm:prSet/>
      <dgm:spPr/>
      <dgm:t>
        <a:bodyPr/>
        <a:lstStyle/>
        <a:p>
          <a:endParaRPr lang="en-US"/>
        </a:p>
      </dgm:t>
    </dgm:pt>
    <dgm:pt modelId="{DB35F2D4-B541-4BDD-86F4-9098AABE81B1}" type="sibTrans" cxnId="{F2E5DE51-613E-4D1C-B9FA-4B140A97AB85}">
      <dgm:prSet/>
      <dgm:spPr>
        <a:solidFill>
          <a:srgbClr val="603B14">
            <a:alpha val="90000"/>
          </a:srgbClr>
        </a:solidFill>
      </dgm:spPr>
      <dgm:t>
        <a:bodyPr/>
        <a:lstStyle/>
        <a:p>
          <a:endParaRPr lang="en-US" dirty="0"/>
        </a:p>
      </dgm:t>
    </dgm:pt>
    <dgm:pt modelId="{88D5515C-A4E3-4D87-B137-399823BEC3A7}">
      <dgm:prSet phldrT="[Text]" custT="1"/>
      <dgm:spPr/>
      <dgm:t>
        <a:bodyPr/>
        <a:lstStyle/>
        <a:p>
          <a:r>
            <a:rPr lang="en-US" sz="3700" dirty="0"/>
            <a:t>Advanced</a:t>
          </a:r>
        </a:p>
      </dgm:t>
    </dgm:pt>
    <dgm:pt modelId="{8613882B-8257-47A0-825D-80415661FC12}" type="parTrans" cxnId="{26A9649A-D5BC-41FE-B136-C0C6ED7012DA}">
      <dgm:prSet/>
      <dgm:spPr/>
      <dgm:t>
        <a:bodyPr/>
        <a:lstStyle/>
        <a:p>
          <a:endParaRPr lang="en-US"/>
        </a:p>
      </dgm:t>
    </dgm:pt>
    <dgm:pt modelId="{07ED18CD-D61A-4976-B2DC-4D4404A5CEE5}" type="sibTrans" cxnId="{26A9649A-D5BC-41FE-B136-C0C6ED7012DA}">
      <dgm:prSet/>
      <dgm:spPr/>
      <dgm:t>
        <a:bodyPr/>
        <a:lstStyle/>
        <a:p>
          <a:endParaRPr lang="en-US"/>
        </a:p>
      </dgm:t>
    </dgm:pt>
    <dgm:pt modelId="{725D4846-BCB2-4599-A005-159EA919D6CE}" type="pres">
      <dgm:prSet presAssocID="{8BFDD029-9711-42DC-BF0A-41E978AA8092}" presName="outerComposite" presStyleCnt="0">
        <dgm:presLayoutVars>
          <dgm:chMax val="5"/>
          <dgm:dir/>
          <dgm:resizeHandles val="exact"/>
        </dgm:presLayoutVars>
      </dgm:prSet>
      <dgm:spPr/>
    </dgm:pt>
    <dgm:pt modelId="{9D9FC67A-1163-4669-91A0-F2DB92F55031}" type="pres">
      <dgm:prSet presAssocID="{8BFDD029-9711-42DC-BF0A-41E978AA8092}" presName="dummyMaxCanvas" presStyleCnt="0">
        <dgm:presLayoutVars/>
      </dgm:prSet>
      <dgm:spPr/>
    </dgm:pt>
    <dgm:pt modelId="{D879100D-107A-42F4-B6B4-AFF72ED38BB2}" type="pres">
      <dgm:prSet presAssocID="{8BFDD029-9711-42DC-BF0A-41E978AA8092}" presName="ThreeNodes_1" presStyleLbl="node1" presStyleIdx="0" presStyleCnt="3">
        <dgm:presLayoutVars>
          <dgm:bulletEnabled val="1"/>
        </dgm:presLayoutVars>
      </dgm:prSet>
      <dgm:spPr/>
    </dgm:pt>
    <dgm:pt modelId="{D2FF0360-5DA0-4E4F-A388-996A0A4E2E8E}" type="pres">
      <dgm:prSet presAssocID="{8BFDD029-9711-42DC-BF0A-41E978AA8092}" presName="ThreeNodes_2" presStyleLbl="node1" presStyleIdx="1" presStyleCnt="3">
        <dgm:presLayoutVars>
          <dgm:bulletEnabled val="1"/>
        </dgm:presLayoutVars>
      </dgm:prSet>
      <dgm:spPr/>
    </dgm:pt>
    <dgm:pt modelId="{C44119F7-C94A-47FC-9B05-571BD43E9665}" type="pres">
      <dgm:prSet presAssocID="{8BFDD029-9711-42DC-BF0A-41E978AA8092}" presName="ThreeNodes_3" presStyleLbl="node1" presStyleIdx="2" presStyleCnt="3">
        <dgm:presLayoutVars>
          <dgm:bulletEnabled val="1"/>
        </dgm:presLayoutVars>
      </dgm:prSet>
      <dgm:spPr/>
    </dgm:pt>
    <dgm:pt modelId="{5D3C6F8B-B43D-4710-AA3C-C0D7BAC7AC1F}" type="pres">
      <dgm:prSet presAssocID="{8BFDD029-9711-42DC-BF0A-41E978AA8092}" presName="ThreeConn_1-2" presStyleLbl="fgAccFollowNode1" presStyleIdx="0" presStyleCnt="2">
        <dgm:presLayoutVars>
          <dgm:bulletEnabled val="1"/>
        </dgm:presLayoutVars>
      </dgm:prSet>
      <dgm:spPr/>
    </dgm:pt>
    <dgm:pt modelId="{2C578DD5-987E-4A97-8667-6167864DEA2F}" type="pres">
      <dgm:prSet presAssocID="{8BFDD029-9711-42DC-BF0A-41E978AA8092}" presName="ThreeConn_2-3" presStyleLbl="fgAccFollowNode1" presStyleIdx="1" presStyleCnt="2">
        <dgm:presLayoutVars>
          <dgm:bulletEnabled val="1"/>
        </dgm:presLayoutVars>
      </dgm:prSet>
      <dgm:spPr/>
    </dgm:pt>
    <dgm:pt modelId="{6D26CC89-51E7-4705-932B-0C553745DCD2}" type="pres">
      <dgm:prSet presAssocID="{8BFDD029-9711-42DC-BF0A-41E978AA8092}" presName="ThreeNodes_1_text" presStyleLbl="node1" presStyleIdx="2" presStyleCnt="3">
        <dgm:presLayoutVars>
          <dgm:bulletEnabled val="1"/>
        </dgm:presLayoutVars>
      </dgm:prSet>
      <dgm:spPr/>
    </dgm:pt>
    <dgm:pt modelId="{4CB1B3AA-E460-4345-9718-7E68352BB697}" type="pres">
      <dgm:prSet presAssocID="{8BFDD029-9711-42DC-BF0A-41E978AA8092}" presName="ThreeNodes_2_text" presStyleLbl="node1" presStyleIdx="2" presStyleCnt="3">
        <dgm:presLayoutVars>
          <dgm:bulletEnabled val="1"/>
        </dgm:presLayoutVars>
      </dgm:prSet>
      <dgm:spPr/>
    </dgm:pt>
    <dgm:pt modelId="{0918D188-E739-4A41-AD62-7820B229B6BF}" type="pres">
      <dgm:prSet presAssocID="{8BFDD029-9711-42DC-BF0A-41E978AA8092}" presName="ThreeNodes_3_text" presStyleLbl="node1" presStyleIdx="2" presStyleCnt="3">
        <dgm:presLayoutVars>
          <dgm:bulletEnabled val="1"/>
        </dgm:presLayoutVars>
      </dgm:prSet>
      <dgm:spPr/>
    </dgm:pt>
  </dgm:ptLst>
  <dgm:cxnLst>
    <dgm:cxn modelId="{90AF3807-572B-47AA-9F3C-D686B40BAC65}" srcId="{8BFDD029-9711-42DC-BF0A-41E978AA8092}" destId="{A8D7F3F3-B99C-4E7C-B56A-9046EDD4E8F2}" srcOrd="0" destOrd="0" parTransId="{9D890775-2738-45ED-92F1-518DBF891E63}" sibTransId="{F7BAD862-CB15-4E47-9C4E-6BF071D35026}"/>
    <dgm:cxn modelId="{829C0D16-5BBF-43FC-8AF4-13C3207BBC8B}" type="presOf" srcId="{88D5515C-A4E3-4D87-B137-399823BEC3A7}" destId="{0918D188-E739-4A41-AD62-7820B229B6BF}" srcOrd="1" destOrd="0" presId="urn:microsoft.com/office/officeart/2005/8/layout/vProcess5"/>
    <dgm:cxn modelId="{27995543-48DE-467A-B5FA-C9A7E6C9D5F2}" type="presOf" srcId="{8BFDD029-9711-42DC-BF0A-41E978AA8092}" destId="{725D4846-BCB2-4599-A005-159EA919D6CE}" srcOrd="0" destOrd="0" presId="urn:microsoft.com/office/officeart/2005/8/layout/vProcess5"/>
    <dgm:cxn modelId="{F2E5DE51-613E-4D1C-B9FA-4B140A97AB85}" srcId="{8BFDD029-9711-42DC-BF0A-41E978AA8092}" destId="{B260B240-3D3A-495B-B51F-7754F2D07BA3}" srcOrd="1" destOrd="0" parTransId="{072E9F95-29DA-4753-958B-B88C3291C5CC}" sibTransId="{DB35F2D4-B541-4BDD-86F4-9098AABE81B1}"/>
    <dgm:cxn modelId="{26A9649A-D5BC-41FE-B136-C0C6ED7012DA}" srcId="{8BFDD029-9711-42DC-BF0A-41E978AA8092}" destId="{88D5515C-A4E3-4D87-B137-399823BEC3A7}" srcOrd="2" destOrd="0" parTransId="{8613882B-8257-47A0-825D-80415661FC12}" sibTransId="{07ED18CD-D61A-4976-B2DC-4D4404A5CEE5}"/>
    <dgm:cxn modelId="{78197BB0-19AB-4AAD-9C2C-73416D925F63}" type="presOf" srcId="{B260B240-3D3A-495B-B51F-7754F2D07BA3}" destId="{4CB1B3AA-E460-4345-9718-7E68352BB697}" srcOrd="1" destOrd="0" presId="urn:microsoft.com/office/officeart/2005/8/layout/vProcess5"/>
    <dgm:cxn modelId="{DDA82FCF-8BA9-4A00-A301-D743F550327D}" type="presOf" srcId="{A8D7F3F3-B99C-4E7C-B56A-9046EDD4E8F2}" destId="{D879100D-107A-42F4-B6B4-AFF72ED38BB2}" srcOrd="0" destOrd="0" presId="urn:microsoft.com/office/officeart/2005/8/layout/vProcess5"/>
    <dgm:cxn modelId="{D402BBD8-1BEB-4B91-86F5-3752154633EC}" type="presOf" srcId="{B260B240-3D3A-495B-B51F-7754F2D07BA3}" destId="{D2FF0360-5DA0-4E4F-A388-996A0A4E2E8E}" srcOrd="0" destOrd="0" presId="urn:microsoft.com/office/officeart/2005/8/layout/vProcess5"/>
    <dgm:cxn modelId="{F4B846E1-367B-401E-8651-E08C7EEA0D05}" type="presOf" srcId="{F7BAD862-CB15-4E47-9C4E-6BF071D35026}" destId="{5D3C6F8B-B43D-4710-AA3C-C0D7BAC7AC1F}" srcOrd="0" destOrd="0" presId="urn:microsoft.com/office/officeart/2005/8/layout/vProcess5"/>
    <dgm:cxn modelId="{D08399E9-EB4F-4D5C-95E0-2AB22B54524C}" type="presOf" srcId="{88D5515C-A4E3-4D87-B137-399823BEC3A7}" destId="{C44119F7-C94A-47FC-9B05-571BD43E9665}" srcOrd="0" destOrd="0" presId="urn:microsoft.com/office/officeart/2005/8/layout/vProcess5"/>
    <dgm:cxn modelId="{156421F2-3990-4839-B355-174DEC4E3DBC}" type="presOf" srcId="{DB35F2D4-B541-4BDD-86F4-9098AABE81B1}" destId="{2C578DD5-987E-4A97-8667-6167864DEA2F}" srcOrd="0" destOrd="0" presId="urn:microsoft.com/office/officeart/2005/8/layout/vProcess5"/>
    <dgm:cxn modelId="{02FFD8F6-D2C2-43E5-928F-B8020CD0A6E0}" type="presOf" srcId="{A8D7F3F3-B99C-4E7C-B56A-9046EDD4E8F2}" destId="{6D26CC89-51E7-4705-932B-0C553745DCD2}" srcOrd="1" destOrd="0" presId="urn:microsoft.com/office/officeart/2005/8/layout/vProcess5"/>
    <dgm:cxn modelId="{5CA594C5-8242-476B-8E8D-3E0F541284FC}" type="presParOf" srcId="{725D4846-BCB2-4599-A005-159EA919D6CE}" destId="{9D9FC67A-1163-4669-91A0-F2DB92F55031}" srcOrd="0" destOrd="0" presId="urn:microsoft.com/office/officeart/2005/8/layout/vProcess5"/>
    <dgm:cxn modelId="{AEFD5BFE-420F-4473-B88F-87BBBBB569F7}" type="presParOf" srcId="{725D4846-BCB2-4599-A005-159EA919D6CE}" destId="{D879100D-107A-42F4-B6B4-AFF72ED38BB2}" srcOrd="1" destOrd="0" presId="urn:microsoft.com/office/officeart/2005/8/layout/vProcess5"/>
    <dgm:cxn modelId="{C7E92E65-D775-437E-9DC8-DBEF56276C50}" type="presParOf" srcId="{725D4846-BCB2-4599-A005-159EA919D6CE}" destId="{D2FF0360-5DA0-4E4F-A388-996A0A4E2E8E}" srcOrd="2" destOrd="0" presId="urn:microsoft.com/office/officeart/2005/8/layout/vProcess5"/>
    <dgm:cxn modelId="{3C360B4C-363B-4C3C-97FF-0338AA84A525}" type="presParOf" srcId="{725D4846-BCB2-4599-A005-159EA919D6CE}" destId="{C44119F7-C94A-47FC-9B05-571BD43E9665}" srcOrd="3" destOrd="0" presId="urn:microsoft.com/office/officeart/2005/8/layout/vProcess5"/>
    <dgm:cxn modelId="{DB7BDCAC-B56E-4198-A9D3-2CF09CF965FA}" type="presParOf" srcId="{725D4846-BCB2-4599-A005-159EA919D6CE}" destId="{5D3C6F8B-B43D-4710-AA3C-C0D7BAC7AC1F}" srcOrd="4" destOrd="0" presId="urn:microsoft.com/office/officeart/2005/8/layout/vProcess5"/>
    <dgm:cxn modelId="{9F63D60F-4BC2-4F5F-9307-C253579432C3}" type="presParOf" srcId="{725D4846-BCB2-4599-A005-159EA919D6CE}" destId="{2C578DD5-987E-4A97-8667-6167864DEA2F}" srcOrd="5" destOrd="0" presId="urn:microsoft.com/office/officeart/2005/8/layout/vProcess5"/>
    <dgm:cxn modelId="{AB5C9E98-0618-404D-919A-FD449357E72C}" type="presParOf" srcId="{725D4846-BCB2-4599-A005-159EA919D6CE}" destId="{6D26CC89-51E7-4705-932B-0C553745DCD2}" srcOrd="6" destOrd="0" presId="urn:microsoft.com/office/officeart/2005/8/layout/vProcess5"/>
    <dgm:cxn modelId="{B0CBE85F-D46C-47E2-B68E-87DDC4C3DC15}" type="presParOf" srcId="{725D4846-BCB2-4599-A005-159EA919D6CE}" destId="{4CB1B3AA-E460-4345-9718-7E68352BB697}" srcOrd="7" destOrd="0" presId="urn:microsoft.com/office/officeart/2005/8/layout/vProcess5"/>
    <dgm:cxn modelId="{D95B1462-45E8-4905-B094-0F44FDFB5AE7}" type="presParOf" srcId="{725D4846-BCB2-4599-A005-159EA919D6CE}" destId="{0918D188-E739-4A41-AD62-7820B229B6BF}" srcOrd="8" destOrd="0" presId="urn:microsoft.com/office/officeart/2005/8/layout/v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0429BF-F65B-45BB-806D-99B420200991}" type="doc">
      <dgm:prSet loTypeId="urn:microsoft.com/office/officeart/2005/8/layout/gear1" loCatId="process" qsTypeId="urn:microsoft.com/office/officeart/2005/8/quickstyle/simple2" qsCatId="simple" csTypeId="urn:microsoft.com/office/officeart/2005/8/colors/colorful4" csCatId="colorful" phldr="1"/>
      <dgm:spPr/>
    </dgm:pt>
    <dgm:pt modelId="{A8D302BA-C2F5-460E-9E03-C10ABF3EEBB5}">
      <dgm:prSet phldrT="[Text]"/>
      <dgm:spPr/>
      <dgm:t>
        <a:bodyPr/>
        <a:lstStyle/>
        <a:p>
          <a:pPr algn="ctr"/>
          <a:r>
            <a:rPr lang="en-US" dirty="0"/>
            <a:t>Elementary School</a:t>
          </a:r>
        </a:p>
      </dgm:t>
    </dgm:pt>
    <dgm:pt modelId="{609924E3-85C7-44A5-8566-FA1CE2C0DB62}" type="sibTrans" cxnId="{E0DC56CC-CF1F-4436-A668-0D1E16B3B3AE}">
      <dgm:prSet/>
      <dgm:spPr/>
      <dgm:t>
        <a:bodyPr/>
        <a:lstStyle/>
        <a:p>
          <a:pPr algn="ctr"/>
          <a:endParaRPr lang="en-US"/>
        </a:p>
      </dgm:t>
    </dgm:pt>
    <dgm:pt modelId="{217940D9-D9BD-4E59-9094-C5B12BA7CE4B}" type="parTrans" cxnId="{E0DC56CC-CF1F-4436-A668-0D1E16B3B3AE}">
      <dgm:prSet/>
      <dgm:spPr/>
      <dgm:t>
        <a:bodyPr/>
        <a:lstStyle/>
        <a:p>
          <a:pPr algn="ctr"/>
          <a:endParaRPr lang="en-US"/>
        </a:p>
      </dgm:t>
    </dgm:pt>
    <dgm:pt modelId="{BD431842-B566-4F2F-A41C-4AD8CF45951D}">
      <dgm:prSet phldrT="[Text]"/>
      <dgm:spPr/>
      <dgm:t>
        <a:bodyPr/>
        <a:lstStyle/>
        <a:p>
          <a:pPr algn="ctr"/>
          <a:r>
            <a:rPr lang="en-US" dirty="0"/>
            <a:t>Junior High &amp; Middle School</a:t>
          </a:r>
        </a:p>
      </dgm:t>
    </dgm:pt>
    <dgm:pt modelId="{F8A13259-FC92-4BBD-AD3C-B12E6B0F9E44}" type="sibTrans" cxnId="{0D44904A-AF78-4BE3-AA78-51D5E55247DC}">
      <dgm:prSet/>
      <dgm:spPr/>
      <dgm:t>
        <a:bodyPr/>
        <a:lstStyle/>
        <a:p>
          <a:pPr algn="ctr"/>
          <a:endParaRPr lang="en-US"/>
        </a:p>
      </dgm:t>
    </dgm:pt>
    <dgm:pt modelId="{B247ACE3-940C-4B1D-A053-2DF5E54F9E13}" type="parTrans" cxnId="{0D44904A-AF78-4BE3-AA78-51D5E55247DC}">
      <dgm:prSet/>
      <dgm:spPr/>
      <dgm:t>
        <a:bodyPr/>
        <a:lstStyle/>
        <a:p>
          <a:pPr algn="ctr"/>
          <a:endParaRPr lang="en-US"/>
        </a:p>
      </dgm:t>
    </dgm:pt>
    <dgm:pt modelId="{150CFDE9-8DA0-455C-83B4-8218CCE526F1}">
      <dgm:prSet phldrT="[Text]"/>
      <dgm:spPr>
        <a:solidFill>
          <a:srgbClr val="C00000"/>
        </a:solidFill>
      </dgm:spPr>
      <dgm:t>
        <a:bodyPr/>
        <a:lstStyle/>
        <a:p>
          <a:pPr algn="ctr"/>
          <a:r>
            <a:rPr lang="en-US" dirty="0"/>
            <a:t>High School</a:t>
          </a:r>
        </a:p>
      </dgm:t>
    </dgm:pt>
    <dgm:pt modelId="{DB58E6BB-C9B8-431E-BADF-89D8C09074B5}" type="sibTrans" cxnId="{819DD045-7857-4C00-A7B6-EC6E078BBAFC}">
      <dgm:prSet/>
      <dgm:spPr>
        <a:solidFill>
          <a:srgbClr val="A50021"/>
        </a:solidFill>
      </dgm:spPr>
      <dgm:t>
        <a:bodyPr/>
        <a:lstStyle/>
        <a:p>
          <a:pPr algn="ctr"/>
          <a:endParaRPr lang="en-US"/>
        </a:p>
      </dgm:t>
    </dgm:pt>
    <dgm:pt modelId="{F3D5AFC1-5B0C-48B7-84AC-33CFF4791B7D}" type="parTrans" cxnId="{819DD045-7857-4C00-A7B6-EC6E078BBAFC}">
      <dgm:prSet/>
      <dgm:spPr/>
      <dgm:t>
        <a:bodyPr/>
        <a:lstStyle/>
        <a:p>
          <a:pPr algn="ctr"/>
          <a:endParaRPr lang="en-US"/>
        </a:p>
      </dgm:t>
    </dgm:pt>
    <dgm:pt modelId="{84637F14-FFBF-40C5-9ED1-AF8073F9F9A4}" type="pres">
      <dgm:prSet presAssocID="{E00429BF-F65B-45BB-806D-99B420200991}" presName="composite" presStyleCnt="0">
        <dgm:presLayoutVars>
          <dgm:chMax val="3"/>
          <dgm:animLvl val="lvl"/>
          <dgm:resizeHandles val="exact"/>
        </dgm:presLayoutVars>
      </dgm:prSet>
      <dgm:spPr/>
    </dgm:pt>
    <dgm:pt modelId="{1657C5FE-ACFD-4385-8001-6997F7FB214F}" type="pres">
      <dgm:prSet presAssocID="{150CFDE9-8DA0-455C-83B4-8218CCE526F1}" presName="gear1" presStyleLbl="node1" presStyleIdx="0" presStyleCnt="3" custScaleX="94993" custScaleY="94994" custLinFactNeighborX="-2986" custLinFactNeighborY="-132">
        <dgm:presLayoutVars>
          <dgm:chMax val="1"/>
          <dgm:bulletEnabled val="1"/>
        </dgm:presLayoutVars>
      </dgm:prSet>
      <dgm:spPr/>
    </dgm:pt>
    <dgm:pt modelId="{36002A73-36EA-47E3-8D94-AADBF791539D}" type="pres">
      <dgm:prSet presAssocID="{150CFDE9-8DA0-455C-83B4-8218CCE526F1}" presName="gear1srcNode" presStyleLbl="node1" presStyleIdx="0" presStyleCnt="3"/>
      <dgm:spPr/>
    </dgm:pt>
    <dgm:pt modelId="{508B278E-10A2-4D02-B817-947EB35B3762}" type="pres">
      <dgm:prSet presAssocID="{150CFDE9-8DA0-455C-83B4-8218CCE526F1}" presName="gear1dstNode" presStyleLbl="node1" presStyleIdx="0" presStyleCnt="3"/>
      <dgm:spPr/>
    </dgm:pt>
    <dgm:pt modelId="{43CB022E-D6EF-4444-8451-494DE834BCEC}" type="pres">
      <dgm:prSet presAssocID="{BD431842-B566-4F2F-A41C-4AD8CF45951D}" presName="gear2" presStyleLbl="node1" presStyleIdx="1" presStyleCnt="3">
        <dgm:presLayoutVars>
          <dgm:chMax val="1"/>
          <dgm:bulletEnabled val="1"/>
        </dgm:presLayoutVars>
      </dgm:prSet>
      <dgm:spPr/>
    </dgm:pt>
    <dgm:pt modelId="{EE81C1CA-88E5-4591-9720-A89EBF8BA344}" type="pres">
      <dgm:prSet presAssocID="{BD431842-B566-4F2F-A41C-4AD8CF45951D}" presName="gear2srcNode" presStyleLbl="node1" presStyleIdx="1" presStyleCnt="3"/>
      <dgm:spPr/>
    </dgm:pt>
    <dgm:pt modelId="{AE76F108-F461-4855-AE35-D83C86C23EFA}" type="pres">
      <dgm:prSet presAssocID="{BD431842-B566-4F2F-A41C-4AD8CF45951D}" presName="gear2dstNode" presStyleLbl="node1" presStyleIdx="1" presStyleCnt="3"/>
      <dgm:spPr/>
    </dgm:pt>
    <dgm:pt modelId="{68BEB3C7-8B2A-4110-B05C-8A2FDA612069}" type="pres">
      <dgm:prSet presAssocID="{A8D302BA-C2F5-460E-9E03-C10ABF3EEBB5}" presName="gear3" presStyleLbl="node1" presStyleIdx="2" presStyleCnt="3"/>
      <dgm:spPr/>
    </dgm:pt>
    <dgm:pt modelId="{908BC12C-8BB3-43D9-AA38-27CD8879CCC3}" type="pres">
      <dgm:prSet presAssocID="{A8D302BA-C2F5-460E-9E03-C10ABF3EEBB5}" presName="gear3tx" presStyleLbl="node1" presStyleIdx="2" presStyleCnt="3">
        <dgm:presLayoutVars>
          <dgm:chMax val="1"/>
          <dgm:bulletEnabled val="1"/>
        </dgm:presLayoutVars>
      </dgm:prSet>
      <dgm:spPr/>
    </dgm:pt>
    <dgm:pt modelId="{9391A5B6-2D9D-4D63-8B1F-84B83C2CBFCC}" type="pres">
      <dgm:prSet presAssocID="{A8D302BA-C2F5-460E-9E03-C10ABF3EEBB5}" presName="gear3srcNode" presStyleLbl="node1" presStyleIdx="2" presStyleCnt="3"/>
      <dgm:spPr/>
    </dgm:pt>
    <dgm:pt modelId="{85D7BAB5-8239-4ABE-A6B5-7BDA53AF1D66}" type="pres">
      <dgm:prSet presAssocID="{A8D302BA-C2F5-460E-9E03-C10ABF3EEBB5}" presName="gear3dstNode" presStyleLbl="node1" presStyleIdx="2" presStyleCnt="3"/>
      <dgm:spPr/>
    </dgm:pt>
    <dgm:pt modelId="{7E72C65B-340A-4EB6-8DF8-18F5BCEFC8A8}" type="pres">
      <dgm:prSet presAssocID="{DB58E6BB-C9B8-431E-BADF-89D8C09074B5}" presName="connector1" presStyleLbl="sibTrans2D1" presStyleIdx="0" presStyleCnt="3" custScaleX="78555" custLinFactNeighborX="6715" custLinFactNeighborY="-3973"/>
      <dgm:spPr/>
    </dgm:pt>
    <dgm:pt modelId="{7C480D39-1DAF-44DF-91C4-8B0E24D04CC8}" type="pres">
      <dgm:prSet presAssocID="{F8A13259-FC92-4BBD-AD3C-B12E6B0F9E44}" presName="connector2" presStyleLbl="sibTrans2D1" presStyleIdx="1" presStyleCnt="3"/>
      <dgm:spPr/>
    </dgm:pt>
    <dgm:pt modelId="{9DAA94DE-2E5E-4CB8-BE78-A989C22FA222}" type="pres">
      <dgm:prSet presAssocID="{609924E3-85C7-44A5-8566-FA1CE2C0DB62}" presName="connector3" presStyleLbl="sibTrans2D1" presStyleIdx="2" presStyleCnt="3" custAng="8129403"/>
      <dgm:spPr/>
    </dgm:pt>
  </dgm:ptLst>
  <dgm:cxnLst>
    <dgm:cxn modelId="{EEEE1E08-CF55-CB45-9774-7823A2A496AA}" type="presOf" srcId="{A8D302BA-C2F5-460E-9E03-C10ABF3EEBB5}" destId="{908BC12C-8BB3-43D9-AA38-27CD8879CCC3}" srcOrd="1" destOrd="0" presId="urn:microsoft.com/office/officeart/2005/8/layout/gear1"/>
    <dgm:cxn modelId="{09B1FD32-3EF4-0C44-8F96-66A2D864BDA5}" type="presOf" srcId="{E00429BF-F65B-45BB-806D-99B420200991}" destId="{84637F14-FFBF-40C5-9ED1-AF8073F9F9A4}" srcOrd="0" destOrd="0" presId="urn:microsoft.com/office/officeart/2005/8/layout/gear1"/>
    <dgm:cxn modelId="{CF6AD136-DE67-E546-9C6D-0AF95CD4A696}" type="presOf" srcId="{150CFDE9-8DA0-455C-83B4-8218CCE526F1}" destId="{1657C5FE-ACFD-4385-8001-6997F7FB214F}" srcOrd="0" destOrd="0" presId="urn:microsoft.com/office/officeart/2005/8/layout/gear1"/>
    <dgm:cxn modelId="{18A9C537-78EB-A14E-9E1E-380D6CF25425}" type="presOf" srcId="{BD431842-B566-4F2F-A41C-4AD8CF45951D}" destId="{43CB022E-D6EF-4444-8451-494DE834BCEC}" srcOrd="0" destOrd="0" presId="urn:microsoft.com/office/officeart/2005/8/layout/gear1"/>
    <dgm:cxn modelId="{B63EA25E-D34D-214C-AA19-86E47B5CF14A}" type="presOf" srcId="{F8A13259-FC92-4BBD-AD3C-B12E6B0F9E44}" destId="{7C480D39-1DAF-44DF-91C4-8B0E24D04CC8}" srcOrd="0" destOrd="0" presId="urn:microsoft.com/office/officeart/2005/8/layout/gear1"/>
    <dgm:cxn modelId="{4F7C8045-B80D-AD4F-AAA4-0C491D826C9B}" type="presOf" srcId="{609924E3-85C7-44A5-8566-FA1CE2C0DB62}" destId="{9DAA94DE-2E5E-4CB8-BE78-A989C22FA222}" srcOrd="0" destOrd="0" presId="urn:microsoft.com/office/officeart/2005/8/layout/gear1"/>
    <dgm:cxn modelId="{819DD045-7857-4C00-A7B6-EC6E078BBAFC}" srcId="{E00429BF-F65B-45BB-806D-99B420200991}" destId="{150CFDE9-8DA0-455C-83B4-8218CCE526F1}" srcOrd="0" destOrd="0" parTransId="{F3D5AFC1-5B0C-48B7-84AC-33CFF4791B7D}" sibTransId="{DB58E6BB-C9B8-431E-BADF-89D8C09074B5}"/>
    <dgm:cxn modelId="{6D97D345-94AC-B548-B1F8-8181B96B272E}" type="presOf" srcId="{A8D302BA-C2F5-460E-9E03-C10ABF3EEBB5}" destId="{9391A5B6-2D9D-4D63-8B1F-84B83C2CBFCC}" srcOrd="2" destOrd="0" presId="urn:microsoft.com/office/officeart/2005/8/layout/gear1"/>
    <dgm:cxn modelId="{A2394246-DE09-AF47-95F3-C81AE3F95D1A}" type="presOf" srcId="{150CFDE9-8DA0-455C-83B4-8218CCE526F1}" destId="{36002A73-36EA-47E3-8D94-AADBF791539D}" srcOrd="1" destOrd="0" presId="urn:microsoft.com/office/officeart/2005/8/layout/gear1"/>
    <dgm:cxn modelId="{0D44904A-AF78-4BE3-AA78-51D5E55247DC}" srcId="{E00429BF-F65B-45BB-806D-99B420200991}" destId="{BD431842-B566-4F2F-A41C-4AD8CF45951D}" srcOrd="1" destOrd="0" parTransId="{B247ACE3-940C-4B1D-A053-2DF5E54F9E13}" sibTransId="{F8A13259-FC92-4BBD-AD3C-B12E6B0F9E44}"/>
    <dgm:cxn modelId="{6756DA6B-697E-5642-BA50-5348FCD80B0D}" type="presOf" srcId="{A8D302BA-C2F5-460E-9E03-C10ABF3EEBB5}" destId="{85D7BAB5-8239-4ABE-A6B5-7BDA53AF1D66}" srcOrd="3" destOrd="0" presId="urn:microsoft.com/office/officeart/2005/8/layout/gear1"/>
    <dgm:cxn modelId="{CB7E8B73-B0A0-BA40-A191-4747D4ED4D76}" type="presOf" srcId="{150CFDE9-8DA0-455C-83B4-8218CCE526F1}" destId="{508B278E-10A2-4D02-B817-947EB35B3762}" srcOrd="2" destOrd="0" presId="urn:microsoft.com/office/officeart/2005/8/layout/gear1"/>
    <dgm:cxn modelId="{9133D086-CEEE-814F-8E95-3F9C2CF8C914}" type="presOf" srcId="{BD431842-B566-4F2F-A41C-4AD8CF45951D}" destId="{AE76F108-F461-4855-AE35-D83C86C23EFA}" srcOrd="2" destOrd="0" presId="urn:microsoft.com/office/officeart/2005/8/layout/gear1"/>
    <dgm:cxn modelId="{E0DC56CC-CF1F-4436-A668-0D1E16B3B3AE}" srcId="{E00429BF-F65B-45BB-806D-99B420200991}" destId="{A8D302BA-C2F5-460E-9E03-C10ABF3EEBB5}" srcOrd="2" destOrd="0" parTransId="{217940D9-D9BD-4E59-9094-C5B12BA7CE4B}" sibTransId="{609924E3-85C7-44A5-8566-FA1CE2C0DB62}"/>
    <dgm:cxn modelId="{90B7B4E2-7680-7D48-AA6A-5BDD15CA1EEB}" type="presOf" srcId="{BD431842-B566-4F2F-A41C-4AD8CF45951D}" destId="{EE81C1CA-88E5-4591-9720-A89EBF8BA344}" srcOrd="1" destOrd="0" presId="urn:microsoft.com/office/officeart/2005/8/layout/gear1"/>
    <dgm:cxn modelId="{C907CBED-7C7D-B746-9999-C7D803575BCF}" type="presOf" srcId="{DB58E6BB-C9B8-431E-BADF-89D8C09074B5}" destId="{7E72C65B-340A-4EB6-8DF8-18F5BCEFC8A8}" srcOrd="0" destOrd="0" presId="urn:microsoft.com/office/officeart/2005/8/layout/gear1"/>
    <dgm:cxn modelId="{20AB3FF4-5993-824A-8756-7C86E8CB0971}" type="presOf" srcId="{A8D302BA-C2F5-460E-9E03-C10ABF3EEBB5}" destId="{68BEB3C7-8B2A-4110-B05C-8A2FDA612069}" srcOrd="0" destOrd="0" presId="urn:microsoft.com/office/officeart/2005/8/layout/gear1"/>
    <dgm:cxn modelId="{06A0ADE9-CE7F-6F4C-ADA2-704BE8792A8D}" type="presParOf" srcId="{84637F14-FFBF-40C5-9ED1-AF8073F9F9A4}" destId="{1657C5FE-ACFD-4385-8001-6997F7FB214F}" srcOrd="0" destOrd="0" presId="urn:microsoft.com/office/officeart/2005/8/layout/gear1"/>
    <dgm:cxn modelId="{3C3ABFE1-39A0-2B4D-81C2-30DB751D28E2}" type="presParOf" srcId="{84637F14-FFBF-40C5-9ED1-AF8073F9F9A4}" destId="{36002A73-36EA-47E3-8D94-AADBF791539D}" srcOrd="1" destOrd="0" presId="urn:microsoft.com/office/officeart/2005/8/layout/gear1"/>
    <dgm:cxn modelId="{5DEA1F1A-F6BC-C542-9739-32CBB49E1B20}" type="presParOf" srcId="{84637F14-FFBF-40C5-9ED1-AF8073F9F9A4}" destId="{508B278E-10A2-4D02-B817-947EB35B3762}" srcOrd="2" destOrd="0" presId="urn:microsoft.com/office/officeart/2005/8/layout/gear1"/>
    <dgm:cxn modelId="{CB74EF6B-3AE5-FE4E-988C-B8A6B3535FE4}" type="presParOf" srcId="{84637F14-FFBF-40C5-9ED1-AF8073F9F9A4}" destId="{43CB022E-D6EF-4444-8451-494DE834BCEC}" srcOrd="3" destOrd="0" presId="urn:microsoft.com/office/officeart/2005/8/layout/gear1"/>
    <dgm:cxn modelId="{6CB05014-C25D-5A4D-B64B-43DA74E268A9}" type="presParOf" srcId="{84637F14-FFBF-40C5-9ED1-AF8073F9F9A4}" destId="{EE81C1CA-88E5-4591-9720-A89EBF8BA344}" srcOrd="4" destOrd="0" presId="urn:microsoft.com/office/officeart/2005/8/layout/gear1"/>
    <dgm:cxn modelId="{0E095F19-9A36-F942-8BA8-3F0511C5EB88}" type="presParOf" srcId="{84637F14-FFBF-40C5-9ED1-AF8073F9F9A4}" destId="{AE76F108-F461-4855-AE35-D83C86C23EFA}" srcOrd="5" destOrd="0" presId="urn:microsoft.com/office/officeart/2005/8/layout/gear1"/>
    <dgm:cxn modelId="{F128448B-F226-D74F-A27F-503DDF40763B}" type="presParOf" srcId="{84637F14-FFBF-40C5-9ED1-AF8073F9F9A4}" destId="{68BEB3C7-8B2A-4110-B05C-8A2FDA612069}" srcOrd="6" destOrd="0" presId="urn:microsoft.com/office/officeart/2005/8/layout/gear1"/>
    <dgm:cxn modelId="{7C903C72-58B1-684D-810F-018504D54A5A}" type="presParOf" srcId="{84637F14-FFBF-40C5-9ED1-AF8073F9F9A4}" destId="{908BC12C-8BB3-43D9-AA38-27CD8879CCC3}" srcOrd="7" destOrd="0" presId="urn:microsoft.com/office/officeart/2005/8/layout/gear1"/>
    <dgm:cxn modelId="{82984E33-831A-CA48-B03C-393909CC08FC}" type="presParOf" srcId="{84637F14-FFBF-40C5-9ED1-AF8073F9F9A4}" destId="{9391A5B6-2D9D-4D63-8B1F-84B83C2CBFCC}" srcOrd="8" destOrd="0" presId="urn:microsoft.com/office/officeart/2005/8/layout/gear1"/>
    <dgm:cxn modelId="{F7F41CC5-505A-D84B-A1DC-417EFE188366}" type="presParOf" srcId="{84637F14-FFBF-40C5-9ED1-AF8073F9F9A4}" destId="{85D7BAB5-8239-4ABE-A6B5-7BDA53AF1D66}" srcOrd="9" destOrd="0" presId="urn:microsoft.com/office/officeart/2005/8/layout/gear1"/>
    <dgm:cxn modelId="{F74CACEB-AEEB-BA48-B0AA-D2F301F9D30C}" type="presParOf" srcId="{84637F14-FFBF-40C5-9ED1-AF8073F9F9A4}" destId="{7E72C65B-340A-4EB6-8DF8-18F5BCEFC8A8}" srcOrd="10" destOrd="0" presId="urn:microsoft.com/office/officeart/2005/8/layout/gear1"/>
    <dgm:cxn modelId="{6D14A067-1EE6-6943-8578-FCEF64973B86}" type="presParOf" srcId="{84637F14-FFBF-40C5-9ED1-AF8073F9F9A4}" destId="{7C480D39-1DAF-44DF-91C4-8B0E24D04CC8}" srcOrd="11" destOrd="0" presId="urn:microsoft.com/office/officeart/2005/8/layout/gear1"/>
    <dgm:cxn modelId="{BDB3C3F8-D3AB-034E-B089-AB1292F83B90}" type="presParOf" srcId="{84637F14-FFBF-40C5-9ED1-AF8073F9F9A4}" destId="{9DAA94DE-2E5E-4CB8-BE78-A989C22FA222}" srcOrd="12" destOrd="0" presId="urn:microsoft.com/office/officeart/2005/8/layout/gear1"/>
  </dgm:cxnLst>
  <dgm:bg>
    <a:solidFill>
      <a:srgbClr val="00B0F0"/>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68D94C-D950-401D-A6D2-B92264A30CAF}"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en-US"/>
        </a:p>
      </dgm:t>
    </dgm:pt>
    <dgm:pt modelId="{73C2CE75-180E-401D-92C8-AEC0CEEF730F}">
      <dgm:prSet phldrT="[Text]" custT="1"/>
      <dgm:spPr/>
      <dgm:t>
        <a:bodyPr/>
        <a:lstStyle/>
        <a:p>
          <a:r>
            <a:rPr lang="en-US" sz="2800" dirty="0"/>
            <a:t>Individual Technical Skills</a:t>
          </a:r>
        </a:p>
      </dgm:t>
    </dgm:pt>
    <dgm:pt modelId="{AEBEAA9C-7514-490F-9B57-AA9C6BFA2C14}" type="parTrans" cxnId="{FB23040E-FF46-46CA-862A-204DE25D18D4}">
      <dgm:prSet/>
      <dgm:spPr/>
      <dgm:t>
        <a:bodyPr/>
        <a:lstStyle/>
        <a:p>
          <a:endParaRPr lang="en-US"/>
        </a:p>
      </dgm:t>
    </dgm:pt>
    <dgm:pt modelId="{169CD8F7-98C2-4C9C-8B8B-BAC13BF011CA}" type="sibTrans" cxnId="{FB23040E-FF46-46CA-862A-204DE25D18D4}">
      <dgm:prSet/>
      <dgm:spPr/>
      <dgm:t>
        <a:bodyPr/>
        <a:lstStyle/>
        <a:p>
          <a:endParaRPr lang="en-US"/>
        </a:p>
      </dgm:t>
    </dgm:pt>
    <dgm:pt modelId="{74287AEC-C589-4AFE-B083-EEE099000159}">
      <dgm:prSet phldrT="[Text]" custT="1"/>
      <dgm:spPr>
        <a:solidFill>
          <a:srgbClr val="692F03"/>
        </a:solidFill>
      </dgm:spPr>
      <dgm:t>
        <a:bodyPr/>
        <a:lstStyle/>
        <a:p>
          <a:r>
            <a:rPr lang="en-US" sz="2400" dirty="0"/>
            <a:t>Individual Tactical Skills</a:t>
          </a:r>
        </a:p>
      </dgm:t>
    </dgm:pt>
    <dgm:pt modelId="{EF8BB043-006E-4FCC-BC8F-04604B1953FA}" type="parTrans" cxnId="{78F752E1-EEC9-4522-A34D-E52FED02904A}">
      <dgm:prSet/>
      <dgm:spPr/>
      <dgm:t>
        <a:bodyPr/>
        <a:lstStyle/>
        <a:p>
          <a:endParaRPr lang="en-US"/>
        </a:p>
      </dgm:t>
    </dgm:pt>
    <dgm:pt modelId="{BFCBD048-E1DD-4795-8F56-AFB7DA1B7A9E}" type="sibTrans" cxnId="{78F752E1-EEC9-4522-A34D-E52FED02904A}">
      <dgm:prSet/>
      <dgm:spPr/>
      <dgm:t>
        <a:bodyPr/>
        <a:lstStyle/>
        <a:p>
          <a:endParaRPr lang="en-US"/>
        </a:p>
      </dgm:t>
    </dgm:pt>
    <dgm:pt modelId="{04942730-7B7F-40DA-9FB3-6DDB419FE4D2}">
      <dgm:prSet phldrT="[Text]" custT="1"/>
      <dgm:spPr>
        <a:solidFill>
          <a:srgbClr val="552603"/>
        </a:solidFill>
      </dgm:spPr>
      <dgm:t>
        <a:bodyPr/>
        <a:lstStyle/>
        <a:p>
          <a:r>
            <a:rPr lang="en-US" sz="2800" dirty="0"/>
            <a:t>Group &amp; Team Tactics</a:t>
          </a:r>
        </a:p>
      </dgm:t>
    </dgm:pt>
    <dgm:pt modelId="{C34DACB2-4B5A-464A-BC4F-DDFB5C651DF0}" type="parTrans" cxnId="{10900D60-FC05-4E63-BDAB-F49930A8B897}">
      <dgm:prSet/>
      <dgm:spPr/>
      <dgm:t>
        <a:bodyPr/>
        <a:lstStyle/>
        <a:p>
          <a:endParaRPr lang="en-US"/>
        </a:p>
      </dgm:t>
    </dgm:pt>
    <dgm:pt modelId="{389294B6-7D16-4465-8728-67295FA66AD1}" type="sibTrans" cxnId="{10900D60-FC05-4E63-BDAB-F49930A8B897}">
      <dgm:prSet/>
      <dgm:spPr/>
      <dgm:t>
        <a:bodyPr/>
        <a:lstStyle/>
        <a:p>
          <a:endParaRPr lang="en-US"/>
        </a:p>
      </dgm:t>
    </dgm:pt>
    <dgm:pt modelId="{D0568AFD-B597-4B3B-98E1-CFD9F9539FD1}">
      <dgm:prSet phldrT="[Text]" custT="1"/>
      <dgm:spPr>
        <a:solidFill>
          <a:srgbClr val="FFFF00"/>
        </a:solidFill>
        <a:ln>
          <a:solidFill>
            <a:schemeClr val="tx1"/>
          </a:solidFill>
        </a:ln>
      </dgm:spPr>
      <dgm:t>
        <a:bodyPr/>
        <a:lstStyle/>
        <a:p>
          <a:pPr algn="ctr"/>
          <a:r>
            <a:rPr lang="en-US" sz="3200" dirty="0">
              <a:solidFill>
                <a:schemeClr val="tx1"/>
              </a:solidFill>
            </a:rPr>
            <a:t>Handball Fundamental Skills &amp; Concepts</a:t>
          </a:r>
        </a:p>
      </dgm:t>
    </dgm:pt>
    <dgm:pt modelId="{228CE83D-9B39-4FB2-8C39-6D3CE334C695}" type="sibTrans" cxnId="{08FEBA59-1EFE-43FC-9661-ED58E3C96926}">
      <dgm:prSet/>
      <dgm:spPr/>
      <dgm:t>
        <a:bodyPr/>
        <a:lstStyle/>
        <a:p>
          <a:endParaRPr lang="en-US"/>
        </a:p>
      </dgm:t>
    </dgm:pt>
    <dgm:pt modelId="{02C22126-EA0F-4C4D-A465-6395458668E1}" type="parTrans" cxnId="{08FEBA59-1EFE-43FC-9661-ED58E3C96926}">
      <dgm:prSet/>
      <dgm:spPr/>
      <dgm:t>
        <a:bodyPr/>
        <a:lstStyle/>
        <a:p>
          <a:endParaRPr lang="en-US"/>
        </a:p>
      </dgm:t>
    </dgm:pt>
    <dgm:pt modelId="{1A2A66FC-FBF7-4724-8ED1-62D520C2378C}">
      <dgm:prSet custT="1"/>
      <dgm:spPr>
        <a:solidFill>
          <a:srgbClr val="FF0000"/>
        </a:solidFill>
      </dgm:spPr>
      <dgm:t>
        <a:bodyPr/>
        <a:lstStyle/>
        <a:p>
          <a:r>
            <a:rPr lang="en-US" sz="2400" dirty="0"/>
            <a:t>Offensive</a:t>
          </a:r>
        </a:p>
      </dgm:t>
    </dgm:pt>
    <dgm:pt modelId="{8D979807-938D-42BC-A4E8-3404F7C8D050}" type="parTrans" cxnId="{DD51B3CD-13FC-4A44-ABFF-9F2925C27090}">
      <dgm:prSet/>
      <dgm:spPr/>
      <dgm:t>
        <a:bodyPr/>
        <a:lstStyle/>
        <a:p>
          <a:endParaRPr lang="en-US"/>
        </a:p>
      </dgm:t>
    </dgm:pt>
    <dgm:pt modelId="{ABC6CF6E-7687-4CF4-A623-7C7D3970CB87}" type="sibTrans" cxnId="{DD51B3CD-13FC-4A44-ABFF-9F2925C27090}">
      <dgm:prSet/>
      <dgm:spPr/>
      <dgm:t>
        <a:bodyPr/>
        <a:lstStyle/>
        <a:p>
          <a:endParaRPr lang="en-US"/>
        </a:p>
      </dgm:t>
    </dgm:pt>
    <dgm:pt modelId="{E50B712B-577F-4FDA-8CEC-1738BA6399EA}">
      <dgm:prSet custT="1"/>
      <dgm:spPr>
        <a:solidFill>
          <a:srgbClr val="7030A0"/>
        </a:solidFill>
      </dgm:spPr>
      <dgm:t>
        <a:bodyPr/>
        <a:lstStyle/>
        <a:p>
          <a:r>
            <a:rPr lang="en-US" sz="2400" dirty="0"/>
            <a:t>Defensive</a:t>
          </a:r>
        </a:p>
      </dgm:t>
    </dgm:pt>
    <dgm:pt modelId="{D76447BB-A2E1-4BAD-889C-83D78341B838}" type="parTrans" cxnId="{3D92683D-F6B3-4A87-8BBA-C9930180EA52}">
      <dgm:prSet/>
      <dgm:spPr/>
      <dgm:t>
        <a:bodyPr/>
        <a:lstStyle/>
        <a:p>
          <a:endParaRPr lang="en-US"/>
        </a:p>
      </dgm:t>
    </dgm:pt>
    <dgm:pt modelId="{F6242C85-9FC7-44C2-BBDB-FC8DA33E016F}" type="sibTrans" cxnId="{3D92683D-F6B3-4A87-8BBA-C9930180EA52}">
      <dgm:prSet/>
      <dgm:spPr/>
      <dgm:t>
        <a:bodyPr/>
        <a:lstStyle/>
        <a:p>
          <a:endParaRPr lang="en-US"/>
        </a:p>
      </dgm:t>
    </dgm:pt>
    <dgm:pt modelId="{FB099522-41B8-4564-9AFB-F92A9D010F4A}">
      <dgm:prSet custT="1"/>
      <dgm:spPr>
        <a:solidFill>
          <a:srgbClr val="FF0000"/>
        </a:solidFill>
      </dgm:spPr>
      <dgm:t>
        <a:bodyPr/>
        <a:lstStyle/>
        <a:p>
          <a:r>
            <a:rPr lang="en-US" sz="2400" dirty="0"/>
            <a:t>Offensive</a:t>
          </a:r>
        </a:p>
      </dgm:t>
    </dgm:pt>
    <dgm:pt modelId="{950A74A8-D81A-42EE-ACB2-2890526AB35F}" type="parTrans" cxnId="{0F2C300E-F7E5-4E29-8AE2-F18BE55E40C7}">
      <dgm:prSet/>
      <dgm:spPr/>
      <dgm:t>
        <a:bodyPr/>
        <a:lstStyle/>
        <a:p>
          <a:endParaRPr lang="en-US"/>
        </a:p>
      </dgm:t>
    </dgm:pt>
    <dgm:pt modelId="{0633B5EE-716A-4D10-8467-447F1FDDD728}" type="sibTrans" cxnId="{0F2C300E-F7E5-4E29-8AE2-F18BE55E40C7}">
      <dgm:prSet/>
      <dgm:spPr/>
      <dgm:t>
        <a:bodyPr/>
        <a:lstStyle/>
        <a:p>
          <a:endParaRPr lang="en-US"/>
        </a:p>
      </dgm:t>
    </dgm:pt>
    <dgm:pt modelId="{54A4FC56-420E-4908-94B7-4E40309F80F1}">
      <dgm:prSet custT="1"/>
      <dgm:spPr>
        <a:solidFill>
          <a:srgbClr val="7030A0"/>
        </a:solidFill>
      </dgm:spPr>
      <dgm:t>
        <a:bodyPr/>
        <a:lstStyle/>
        <a:p>
          <a:r>
            <a:rPr lang="en-US" sz="2400" dirty="0"/>
            <a:t>Defensive</a:t>
          </a:r>
        </a:p>
      </dgm:t>
    </dgm:pt>
    <dgm:pt modelId="{C56D6FD7-E2AD-4D96-A675-625E3A95E8BB}" type="parTrans" cxnId="{D69FA989-5CF6-4DAA-B9E1-DBED51430352}">
      <dgm:prSet/>
      <dgm:spPr/>
      <dgm:t>
        <a:bodyPr/>
        <a:lstStyle/>
        <a:p>
          <a:endParaRPr lang="en-US"/>
        </a:p>
      </dgm:t>
    </dgm:pt>
    <dgm:pt modelId="{AC5682D3-8E17-47E7-B240-635E2319F7FB}" type="sibTrans" cxnId="{D69FA989-5CF6-4DAA-B9E1-DBED51430352}">
      <dgm:prSet/>
      <dgm:spPr/>
      <dgm:t>
        <a:bodyPr/>
        <a:lstStyle/>
        <a:p>
          <a:endParaRPr lang="en-US"/>
        </a:p>
      </dgm:t>
    </dgm:pt>
    <dgm:pt modelId="{52C9396C-F434-4342-8CAF-EA50AC15005B}">
      <dgm:prSet custT="1"/>
      <dgm:spPr>
        <a:solidFill>
          <a:srgbClr val="FF0000"/>
        </a:solidFill>
      </dgm:spPr>
      <dgm:t>
        <a:bodyPr/>
        <a:lstStyle/>
        <a:p>
          <a:pPr algn="ctr"/>
          <a:r>
            <a:rPr lang="en-US" sz="2400" dirty="0"/>
            <a:t>Offense:</a:t>
          </a:r>
        </a:p>
        <a:p>
          <a:pPr algn="ctr"/>
          <a:r>
            <a:rPr lang="en-US" sz="2000" dirty="0"/>
            <a:t>1. Positional</a:t>
          </a:r>
        </a:p>
        <a:p>
          <a:pPr algn="ctr"/>
          <a:r>
            <a:rPr lang="en-US" sz="2000" dirty="0"/>
            <a:t>2. Fast-break</a:t>
          </a:r>
        </a:p>
        <a:p>
          <a:pPr algn="l"/>
          <a:r>
            <a:rPr lang="en-US" sz="2000" dirty="0"/>
            <a:t>       </a:t>
          </a:r>
          <a:r>
            <a:rPr lang="en-US" sz="1600" dirty="0"/>
            <a:t>Primary </a:t>
          </a:r>
        </a:p>
        <a:p>
          <a:pPr algn="ctr"/>
          <a:r>
            <a:rPr lang="en-US" sz="1600" dirty="0"/>
            <a:t>Secondary </a:t>
          </a:r>
        </a:p>
        <a:p>
          <a:pPr algn="ctr"/>
          <a:endParaRPr lang="en-US" sz="1600" dirty="0"/>
        </a:p>
      </dgm:t>
    </dgm:pt>
    <dgm:pt modelId="{647E7A62-C260-4F62-8207-99D9AE21D0B8}" type="parTrans" cxnId="{E620ADB6-BB14-4D32-B11A-0E765EFF447D}">
      <dgm:prSet/>
      <dgm:spPr/>
      <dgm:t>
        <a:bodyPr/>
        <a:lstStyle/>
        <a:p>
          <a:endParaRPr lang="en-US"/>
        </a:p>
      </dgm:t>
    </dgm:pt>
    <dgm:pt modelId="{1728AF8A-6B67-4240-9F40-2D53A336F202}" type="sibTrans" cxnId="{E620ADB6-BB14-4D32-B11A-0E765EFF447D}">
      <dgm:prSet/>
      <dgm:spPr/>
      <dgm:t>
        <a:bodyPr/>
        <a:lstStyle/>
        <a:p>
          <a:endParaRPr lang="en-US"/>
        </a:p>
      </dgm:t>
    </dgm:pt>
    <dgm:pt modelId="{2B5E4FE5-07DB-460E-97C4-757845748FE2}">
      <dgm:prSet custT="1"/>
      <dgm:spPr>
        <a:solidFill>
          <a:srgbClr val="7030A0"/>
        </a:solidFill>
      </dgm:spPr>
      <dgm:t>
        <a:bodyPr/>
        <a:lstStyle/>
        <a:p>
          <a:pPr algn="ctr"/>
          <a:r>
            <a:rPr lang="en-US" sz="2400" dirty="0"/>
            <a:t>Defense:</a:t>
          </a:r>
        </a:p>
        <a:p>
          <a:pPr algn="ctr"/>
          <a:r>
            <a:rPr lang="en-US" sz="1800" dirty="0"/>
            <a:t>1. Man-to-man</a:t>
          </a:r>
        </a:p>
        <a:p>
          <a:pPr algn="l"/>
          <a:r>
            <a:rPr lang="en-US" sz="1800" dirty="0"/>
            <a:t>  2. Zone</a:t>
          </a:r>
        </a:p>
        <a:p>
          <a:pPr algn="ctr"/>
          <a:r>
            <a:rPr lang="en-US" sz="1800" dirty="0"/>
            <a:t>3. Quick Retreat</a:t>
          </a:r>
        </a:p>
        <a:p>
          <a:pPr algn="ctr"/>
          <a:endParaRPr lang="en-US" sz="2000" dirty="0"/>
        </a:p>
      </dgm:t>
    </dgm:pt>
    <dgm:pt modelId="{0610EC60-C83C-47F4-8C6D-617B7495FA7F}" type="parTrans" cxnId="{65B465D7-699F-49AF-B861-59E1E92C05CA}">
      <dgm:prSet/>
      <dgm:spPr/>
      <dgm:t>
        <a:bodyPr/>
        <a:lstStyle/>
        <a:p>
          <a:endParaRPr lang="en-US"/>
        </a:p>
      </dgm:t>
    </dgm:pt>
    <dgm:pt modelId="{03FB6E87-C5C3-48F3-B6CF-71CEC6DDA708}" type="sibTrans" cxnId="{65B465D7-699F-49AF-B861-59E1E92C05CA}">
      <dgm:prSet/>
      <dgm:spPr/>
      <dgm:t>
        <a:bodyPr/>
        <a:lstStyle/>
        <a:p>
          <a:endParaRPr lang="en-US"/>
        </a:p>
      </dgm:t>
    </dgm:pt>
    <dgm:pt modelId="{B24AA72F-CEA8-42C1-8801-0CD21EF19220}" type="pres">
      <dgm:prSet presAssocID="{3468D94C-D950-401D-A6D2-B92264A30CAF}" presName="hierChild1" presStyleCnt="0">
        <dgm:presLayoutVars>
          <dgm:orgChart val="1"/>
          <dgm:chPref val="1"/>
          <dgm:dir/>
          <dgm:animOne val="branch"/>
          <dgm:animLvl val="lvl"/>
          <dgm:resizeHandles/>
        </dgm:presLayoutVars>
      </dgm:prSet>
      <dgm:spPr/>
    </dgm:pt>
    <dgm:pt modelId="{A27B0050-668D-463E-BC5B-9783BBECE713}" type="pres">
      <dgm:prSet presAssocID="{D0568AFD-B597-4B3B-98E1-CFD9F9539FD1}" presName="hierRoot1" presStyleCnt="0">
        <dgm:presLayoutVars>
          <dgm:hierBranch val="init"/>
        </dgm:presLayoutVars>
      </dgm:prSet>
      <dgm:spPr/>
    </dgm:pt>
    <dgm:pt modelId="{C6DE6D92-58BF-4F0C-BC7A-C694BF77FD93}" type="pres">
      <dgm:prSet presAssocID="{D0568AFD-B597-4B3B-98E1-CFD9F9539FD1}" presName="rootComposite1" presStyleCnt="0"/>
      <dgm:spPr/>
    </dgm:pt>
    <dgm:pt modelId="{9116812B-E71D-4AF9-81E1-96B867ED0227}" type="pres">
      <dgm:prSet presAssocID="{D0568AFD-B597-4B3B-98E1-CFD9F9539FD1}" presName="rootText1" presStyleLbl="node0" presStyleIdx="0" presStyleCnt="1" custScaleX="496485" custScaleY="103178" custLinFactNeighborX="-25009" custLinFactNeighborY="-374">
        <dgm:presLayoutVars>
          <dgm:chPref val="3"/>
        </dgm:presLayoutVars>
      </dgm:prSet>
      <dgm:spPr/>
    </dgm:pt>
    <dgm:pt modelId="{08F5A143-158A-4B7A-97DB-2A8962A29609}" type="pres">
      <dgm:prSet presAssocID="{D0568AFD-B597-4B3B-98E1-CFD9F9539FD1}" presName="rootConnector1" presStyleLbl="node1" presStyleIdx="0" presStyleCnt="0"/>
      <dgm:spPr/>
    </dgm:pt>
    <dgm:pt modelId="{1F36CAF5-21E8-43BB-9CF9-C20AE2B370A8}" type="pres">
      <dgm:prSet presAssocID="{D0568AFD-B597-4B3B-98E1-CFD9F9539FD1}" presName="hierChild2" presStyleCnt="0"/>
      <dgm:spPr/>
    </dgm:pt>
    <dgm:pt modelId="{D4FCBF46-2593-4F23-B8C7-10ABA25721CD}" type="pres">
      <dgm:prSet presAssocID="{AEBEAA9C-7514-490F-9B57-AA9C6BFA2C14}" presName="Name37" presStyleLbl="parChTrans1D2" presStyleIdx="0" presStyleCnt="3"/>
      <dgm:spPr/>
    </dgm:pt>
    <dgm:pt modelId="{72832C6A-4AA0-4196-9C32-1CC4ACBEC60E}" type="pres">
      <dgm:prSet presAssocID="{73C2CE75-180E-401D-92C8-AEC0CEEF730F}" presName="hierRoot2" presStyleCnt="0">
        <dgm:presLayoutVars>
          <dgm:hierBranch val="r"/>
        </dgm:presLayoutVars>
      </dgm:prSet>
      <dgm:spPr/>
    </dgm:pt>
    <dgm:pt modelId="{2AC466D1-65C5-41CF-95D7-7E10551D55C0}" type="pres">
      <dgm:prSet presAssocID="{73C2CE75-180E-401D-92C8-AEC0CEEF730F}" presName="rootComposite" presStyleCnt="0"/>
      <dgm:spPr/>
    </dgm:pt>
    <dgm:pt modelId="{26C99555-20CE-4137-9903-DEF1BF5D39C0}" type="pres">
      <dgm:prSet presAssocID="{73C2CE75-180E-401D-92C8-AEC0CEEF730F}" presName="rootText" presStyleLbl="node2" presStyleIdx="0" presStyleCnt="3" custScaleX="167331" custScaleY="110000" custLinFactNeighborX="-1316" custLinFactNeighborY="29257">
        <dgm:presLayoutVars>
          <dgm:chPref val="3"/>
        </dgm:presLayoutVars>
      </dgm:prSet>
      <dgm:spPr/>
    </dgm:pt>
    <dgm:pt modelId="{188C9191-FAA1-453D-A788-29091FD07AF4}" type="pres">
      <dgm:prSet presAssocID="{73C2CE75-180E-401D-92C8-AEC0CEEF730F}" presName="rootConnector" presStyleLbl="node2" presStyleIdx="0" presStyleCnt="3"/>
      <dgm:spPr/>
    </dgm:pt>
    <dgm:pt modelId="{940F8A55-9754-4AC9-83E4-95576DA76D34}" type="pres">
      <dgm:prSet presAssocID="{73C2CE75-180E-401D-92C8-AEC0CEEF730F}" presName="hierChild4" presStyleCnt="0"/>
      <dgm:spPr/>
    </dgm:pt>
    <dgm:pt modelId="{B119CD00-806A-4943-8AF4-F3D3ACA13EAD}" type="pres">
      <dgm:prSet presAssocID="{8D979807-938D-42BC-A4E8-3404F7C8D050}" presName="Name50" presStyleLbl="parChTrans1D3" presStyleIdx="0" presStyleCnt="6"/>
      <dgm:spPr/>
    </dgm:pt>
    <dgm:pt modelId="{504EDD6D-A65B-41FF-A122-D8BC074A2EDA}" type="pres">
      <dgm:prSet presAssocID="{1A2A66FC-FBF7-4724-8ED1-62D520C2378C}" presName="hierRoot2" presStyleCnt="0">
        <dgm:presLayoutVars>
          <dgm:hierBranch val="r"/>
        </dgm:presLayoutVars>
      </dgm:prSet>
      <dgm:spPr/>
    </dgm:pt>
    <dgm:pt modelId="{F4BA4A50-CEE1-4CD0-8A22-449A45D2EF9D}" type="pres">
      <dgm:prSet presAssocID="{1A2A66FC-FBF7-4724-8ED1-62D520C2378C}" presName="rootComposite" presStyleCnt="0"/>
      <dgm:spPr/>
    </dgm:pt>
    <dgm:pt modelId="{7B71CD16-68FA-428B-8BEA-CE83EF444EA1}" type="pres">
      <dgm:prSet presAssocID="{1A2A66FC-FBF7-4724-8ED1-62D520C2378C}" presName="rootText" presStyleLbl="node3" presStyleIdx="0" presStyleCnt="6" custScaleX="75132" custScaleY="75132">
        <dgm:presLayoutVars>
          <dgm:chPref val="3"/>
        </dgm:presLayoutVars>
      </dgm:prSet>
      <dgm:spPr/>
    </dgm:pt>
    <dgm:pt modelId="{B87FD6BD-5DF8-437F-8C89-D8CEEDF41EF2}" type="pres">
      <dgm:prSet presAssocID="{1A2A66FC-FBF7-4724-8ED1-62D520C2378C}" presName="rootConnector" presStyleLbl="node3" presStyleIdx="0" presStyleCnt="6"/>
      <dgm:spPr/>
    </dgm:pt>
    <dgm:pt modelId="{A4EF37C6-4D9F-4F38-8857-0FD9D7B2F4A2}" type="pres">
      <dgm:prSet presAssocID="{1A2A66FC-FBF7-4724-8ED1-62D520C2378C}" presName="hierChild4" presStyleCnt="0"/>
      <dgm:spPr/>
    </dgm:pt>
    <dgm:pt modelId="{3FA62BD2-1617-4173-8B0D-13EEC8E346EC}" type="pres">
      <dgm:prSet presAssocID="{1A2A66FC-FBF7-4724-8ED1-62D520C2378C}" presName="hierChild5" presStyleCnt="0"/>
      <dgm:spPr/>
    </dgm:pt>
    <dgm:pt modelId="{0C3988F3-7073-4713-B76C-0E91F352CE5D}" type="pres">
      <dgm:prSet presAssocID="{D76447BB-A2E1-4BAD-889C-83D78341B838}" presName="Name50" presStyleLbl="parChTrans1D3" presStyleIdx="1" presStyleCnt="6"/>
      <dgm:spPr/>
    </dgm:pt>
    <dgm:pt modelId="{7FBE8FF9-1432-4F0E-B156-5935F4E5FF77}" type="pres">
      <dgm:prSet presAssocID="{E50B712B-577F-4FDA-8CEC-1738BA6399EA}" presName="hierRoot2" presStyleCnt="0">
        <dgm:presLayoutVars>
          <dgm:hierBranch val="init"/>
        </dgm:presLayoutVars>
      </dgm:prSet>
      <dgm:spPr/>
    </dgm:pt>
    <dgm:pt modelId="{7B3FA2B2-8F0B-4BD1-A3D9-EC537B63A799}" type="pres">
      <dgm:prSet presAssocID="{E50B712B-577F-4FDA-8CEC-1738BA6399EA}" presName="rootComposite" presStyleCnt="0"/>
      <dgm:spPr/>
    </dgm:pt>
    <dgm:pt modelId="{F9636542-566B-46C5-9972-A62A96B4E199}" type="pres">
      <dgm:prSet presAssocID="{E50B712B-577F-4FDA-8CEC-1738BA6399EA}" presName="rootText" presStyleLbl="node3" presStyleIdx="1" presStyleCnt="6" custScaleX="75132" custScaleY="75132">
        <dgm:presLayoutVars>
          <dgm:chPref val="3"/>
        </dgm:presLayoutVars>
      </dgm:prSet>
      <dgm:spPr/>
    </dgm:pt>
    <dgm:pt modelId="{7B352EA9-098C-4164-9DE8-E7F04246097C}" type="pres">
      <dgm:prSet presAssocID="{E50B712B-577F-4FDA-8CEC-1738BA6399EA}" presName="rootConnector" presStyleLbl="node3" presStyleIdx="1" presStyleCnt="6"/>
      <dgm:spPr/>
    </dgm:pt>
    <dgm:pt modelId="{1A6B149E-CC09-45B5-8A58-3920474E2124}" type="pres">
      <dgm:prSet presAssocID="{E50B712B-577F-4FDA-8CEC-1738BA6399EA}" presName="hierChild4" presStyleCnt="0"/>
      <dgm:spPr/>
    </dgm:pt>
    <dgm:pt modelId="{BBBC57EE-74B3-4E75-BD49-2876F85CA767}" type="pres">
      <dgm:prSet presAssocID="{E50B712B-577F-4FDA-8CEC-1738BA6399EA}" presName="hierChild5" presStyleCnt="0"/>
      <dgm:spPr/>
    </dgm:pt>
    <dgm:pt modelId="{18F859F2-573A-4AE3-AFCB-6EAD0F20D6E3}" type="pres">
      <dgm:prSet presAssocID="{73C2CE75-180E-401D-92C8-AEC0CEEF730F}" presName="hierChild5" presStyleCnt="0"/>
      <dgm:spPr/>
    </dgm:pt>
    <dgm:pt modelId="{263227AB-0942-4D3F-800D-8D58AA98971F}" type="pres">
      <dgm:prSet presAssocID="{EF8BB043-006E-4FCC-BC8F-04604B1953FA}" presName="Name37" presStyleLbl="parChTrans1D2" presStyleIdx="1" presStyleCnt="3"/>
      <dgm:spPr/>
    </dgm:pt>
    <dgm:pt modelId="{62ED2F2B-6667-416B-B28A-9199D13D0FC5}" type="pres">
      <dgm:prSet presAssocID="{74287AEC-C589-4AFE-B083-EEE099000159}" presName="hierRoot2" presStyleCnt="0">
        <dgm:presLayoutVars>
          <dgm:hierBranch val="r"/>
        </dgm:presLayoutVars>
      </dgm:prSet>
      <dgm:spPr/>
    </dgm:pt>
    <dgm:pt modelId="{2C1892FC-036E-4593-A0F4-8636D974DC6A}" type="pres">
      <dgm:prSet presAssocID="{74287AEC-C589-4AFE-B083-EEE099000159}" presName="rootComposite" presStyleCnt="0"/>
      <dgm:spPr/>
    </dgm:pt>
    <dgm:pt modelId="{875B84B7-7D80-447F-B3B4-08949AA37142}" type="pres">
      <dgm:prSet presAssocID="{74287AEC-C589-4AFE-B083-EEE099000159}" presName="rootText" presStyleLbl="node2" presStyleIdx="1" presStyleCnt="3" custScaleX="110000" custScaleY="110000" custLinFactNeighborX="241" custLinFactNeighborY="29257">
        <dgm:presLayoutVars>
          <dgm:chPref val="3"/>
        </dgm:presLayoutVars>
      </dgm:prSet>
      <dgm:spPr/>
    </dgm:pt>
    <dgm:pt modelId="{E3F650CD-7A85-4735-AFCF-01867BC535CE}" type="pres">
      <dgm:prSet presAssocID="{74287AEC-C589-4AFE-B083-EEE099000159}" presName="rootConnector" presStyleLbl="node2" presStyleIdx="1" presStyleCnt="3"/>
      <dgm:spPr/>
    </dgm:pt>
    <dgm:pt modelId="{7CD113EF-9A42-4468-91BC-055B32F76877}" type="pres">
      <dgm:prSet presAssocID="{74287AEC-C589-4AFE-B083-EEE099000159}" presName="hierChild4" presStyleCnt="0"/>
      <dgm:spPr/>
    </dgm:pt>
    <dgm:pt modelId="{25B737E8-D5D3-42E0-A50C-F47BEE5F02CE}" type="pres">
      <dgm:prSet presAssocID="{950A74A8-D81A-42EE-ACB2-2890526AB35F}" presName="Name50" presStyleLbl="parChTrans1D3" presStyleIdx="2" presStyleCnt="6"/>
      <dgm:spPr/>
    </dgm:pt>
    <dgm:pt modelId="{773738CA-BB92-4649-98F3-1D17EF5A49D3}" type="pres">
      <dgm:prSet presAssocID="{FB099522-41B8-4564-9AFB-F92A9D010F4A}" presName="hierRoot2" presStyleCnt="0">
        <dgm:presLayoutVars>
          <dgm:hierBranch val="r"/>
        </dgm:presLayoutVars>
      </dgm:prSet>
      <dgm:spPr/>
    </dgm:pt>
    <dgm:pt modelId="{52E6B629-0DE0-46D1-8605-8CF46D730997}" type="pres">
      <dgm:prSet presAssocID="{FB099522-41B8-4564-9AFB-F92A9D010F4A}" presName="rootComposite" presStyleCnt="0"/>
      <dgm:spPr/>
    </dgm:pt>
    <dgm:pt modelId="{049BEFC6-E0CD-459C-A7A7-CBF3F8F24A0C}" type="pres">
      <dgm:prSet presAssocID="{FB099522-41B8-4564-9AFB-F92A9D010F4A}" presName="rootText" presStyleLbl="node3" presStyleIdx="2" presStyleCnt="6" custScaleX="75132" custScaleY="75132">
        <dgm:presLayoutVars>
          <dgm:chPref val="3"/>
        </dgm:presLayoutVars>
      </dgm:prSet>
      <dgm:spPr/>
    </dgm:pt>
    <dgm:pt modelId="{D734AAA7-0F05-4B01-BAF7-C9CBE3B5F7EF}" type="pres">
      <dgm:prSet presAssocID="{FB099522-41B8-4564-9AFB-F92A9D010F4A}" presName="rootConnector" presStyleLbl="node3" presStyleIdx="2" presStyleCnt="6"/>
      <dgm:spPr/>
    </dgm:pt>
    <dgm:pt modelId="{E110BA24-BBC3-4678-8C38-4C815ECB6697}" type="pres">
      <dgm:prSet presAssocID="{FB099522-41B8-4564-9AFB-F92A9D010F4A}" presName="hierChild4" presStyleCnt="0"/>
      <dgm:spPr/>
    </dgm:pt>
    <dgm:pt modelId="{B2399D9C-5AEF-4CAF-A898-E05472679D03}" type="pres">
      <dgm:prSet presAssocID="{FB099522-41B8-4564-9AFB-F92A9D010F4A}" presName="hierChild5" presStyleCnt="0"/>
      <dgm:spPr/>
    </dgm:pt>
    <dgm:pt modelId="{A71FC59E-8D11-4799-812E-1F6AF2850C91}" type="pres">
      <dgm:prSet presAssocID="{C56D6FD7-E2AD-4D96-A675-625E3A95E8BB}" presName="Name50" presStyleLbl="parChTrans1D3" presStyleIdx="3" presStyleCnt="6"/>
      <dgm:spPr/>
    </dgm:pt>
    <dgm:pt modelId="{F35F3D48-CDA0-4193-A9EF-B0C34A8CACB2}" type="pres">
      <dgm:prSet presAssocID="{54A4FC56-420E-4908-94B7-4E40309F80F1}" presName="hierRoot2" presStyleCnt="0">
        <dgm:presLayoutVars>
          <dgm:hierBranch val="init"/>
        </dgm:presLayoutVars>
      </dgm:prSet>
      <dgm:spPr/>
    </dgm:pt>
    <dgm:pt modelId="{ECA43E27-F830-4227-88EF-ABBC6089A74E}" type="pres">
      <dgm:prSet presAssocID="{54A4FC56-420E-4908-94B7-4E40309F80F1}" presName="rootComposite" presStyleCnt="0"/>
      <dgm:spPr/>
    </dgm:pt>
    <dgm:pt modelId="{0B3B11BE-509A-4BFC-9038-82F06FD01571}" type="pres">
      <dgm:prSet presAssocID="{54A4FC56-420E-4908-94B7-4E40309F80F1}" presName="rootText" presStyleLbl="node3" presStyleIdx="3" presStyleCnt="6" custScaleX="75132" custScaleY="75132">
        <dgm:presLayoutVars>
          <dgm:chPref val="3"/>
        </dgm:presLayoutVars>
      </dgm:prSet>
      <dgm:spPr/>
    </dgm:pt>
    <dgm:pt modelId="{E8A469EC-318F-40D5-8E23-90C3877C4384}" type="pres">
      <dgm:prSet presAssocID="{54A4FC56-420E-4908-94B7-4E40309F80F1}" presName="rootConnector" presStyleLbl="node3" presStyleIdx="3" presStyleCnt="6"/>
      <dgm:spPr/>
    </dgm:pt>
    <dgm:pt modelId="{F262EE32-7A95-43A1-A60A-6E379BE70B91}" type="pres">
      <dgm:prSet presAssocID="{54A4FC56-420E-4908-94B7-4E40309F80F1}" presName="hierChild4" presStyleCnt="0"/>
      <dgm:spPr/>
    </dgm:pt>
    <dgm:pt modelId="{E28746FA-E759-461C-A68C-01A204DADE5B}" type="pres">
      <dgm:prSet presAssocID="{54A4FC56-420E-4908-94B7-4E40309F80F1}" presName="hierChild5" presStyleCnt="0"/>
      <dgm:spPr/>
    </dgm:pt>
    <dgm:pt modelId="{DDCB08A1-CF04-4B47-81A9-EF206CBE6E46}" type="pres">
      <dgm:prSet presAssocID="{74287AEC-C589-4AFE-B083-EEE099000159}" presName="hierChild5" presStyleCnt="0"/>
      <dgm:spPr/>
    </dgm:pt>
    <dgm:pt modelId="{9D629AF3-8703-4B25-BCD3-D7CEB8667E04}" type="pres">
      <dgm:prSet presAssocID="{C34DACB2-4B5A-464A-BC4F-DDFB5C651DF0}" presName="Name37" presStyleLbl="parChTrans1D2" presStyleIdx="2" presStyleCnt="3"/>
      <dgm:spPr/>
    </dgm:pt>
    <dgm:pt modelId="{2FD012B8-6D4B-45CC-ADC3-371C58DCE3D3}" type="pres">
      <dgm:prSet presAssocID="{04942730-7B7F-40DA-9FB3-6DDB419FE4D2}" presName="hierRoot2" presStyleCnt="0">
        <dgm:presLayoutVars>
          <dgm:hierBranch val="r"/>
        </dgm:presLayoutVars>
      </dgm:prSet>
      <dgm:spPr/>
    </dgm:pt>
    <dgm:pt modelId="{266EDBD3-A150-4E7D-9CB2-E1F6719DC938}" type="pres">
      <dgm:prSet presAssocID="{04942730-7B7F-40DA-9FB3-6DDB419FE4D2}" presName="rootComposite" presStyleCnt="0"/>
      <dgm:spPr/>
    </dgm:pt>
    <dgm:pt modelId="{B85870AD-4EA4-4C82-8ED6-5D2935AAACDD}" type="pres">
      <dgm:prSet presAssocID="{04942730-7B7F-40DA-9FB3-6DDB419FE4D2}" presName="rootText" presStyleLbl="node2" presStyleIdx="2" presStyleCnt="3" custScaleX="135805" custScaleY="110000" custLinFactNeighborX="5585" custLinFactNeighborY="29257">
        <dgm:presLayoutVars>
          <dgm:chPref val="3"/>
        </dgm:presLayoutVars>
      </dgm:prSet>
      <dgm:spPr/>
    </dgm:pt>
    <dgm:pt modelId="{F14F9896-1F7F-4AA5-80F2-1B8BDBBB0676}" type="pres">
      <dgm:prSet presAssocID="{04942730-7B7F-40DA-9FB3-6DDB419FE4D2}" presName="rootConnector" presStyleLbl="node2" presStyleIdx="2" presStyleCnt="3"/>
      <dgm:spPr/>
    </dgm:pt>
    <dgm:pt modelId="{053B13DB-B008-4A97-B7EE-F2AFC26E9BBF}" type="pres">
      <dgm:prSet presAssocID="{04942730-7B7F-40DA-9FB3-6DDB419FE4D2}" presName="hierChild4" presStyleCnt="0"/>
      <dgm:spPr/>
    </dgm:pt>
    <dgm:pt modelId="{FC09AF03-BB0E-486C-8DC9-5F017BB2859C}" type="pres">
      <dgm:prSet presAssocID="{647E7A62-C260-4F62-8207-99D9AE21D0B8}" presName="Name50" presStyleLbl="parChTrans1D3" presStyleIdx="4" presStyleCnt="6"/>
      <dgm:spPr/>
    </dgm:pt>
    <dgm:pt modelId="{92E1B520-42FA-4A6E-9AE0-31CA7541F8C2}" type="pres">
      <dgm:prSet presAssocID="{52C9396C-F434-4342-8CAF-EA50AC15005B}" presName="hierRoot2" presStyleCnt="0">
        <dgm:presLayoutVars>
          <dgm:hierBranch val="r"/>
        </dgm:presLayoutVars>
      </dgm:prSet>
      <dgm:spPr/>
    </dgm:pt>
    <dgm:pt modelId="{E9838611-2527-449A-B3A6-9D06BFD4498F}" type="pres">
      <dgm:prSet presAssocID="{52C9396C-F434-4342-8CAF-EA50AC15005B}" presName="rootComposite" presStyleCnt="0"/>
      <dgm:spPr/>
    </dgm:pt>
    <dgm:pt modelId="{F8D105C2-6D93-403F-AECB-5A299B62ACAB}" type="pres">
      <dgm:prSet presAssocID="{52C9396C-F434-4342-8CAF-EA50AC15005B}" presName="rootText" presStyleLbl="node3" presStyleIdx="4" presStyleCnt="6" custScaleX="100101" custScaleY="252846" custLinFactNeighborX="-3680" custLinFactNeighborY="2752">
        <dgm:presLayoutVars>
          <dgm:chPref val="3"/>
        </dgm:presLayoutVars>
      </dgm:prSet>
      <dgm:spPr/>
    </dgm:pt>
    <dgm:pt modelId="{5736D51E-F635-4683-9DE8-ADAC0DEF7DD9}" type="pres">
      <dgm:prSet presAssocID="{52C9396C-F434-4342-8CAF-EA50AC15005B}" presName="rootConnector" presStyleLbl="node3" presStyleIdx="4" presStyleCnt="6"/>
      <dgm:spPr/>
    </dgm:pt>
    <dgm:pt modelId="{294B3ADF-C2E0-40C8-B82F-F1557C2F5706}" type="pres">
      <dgm:prSet presAssocID="{52C9396C-F434-4342-8CAF-EA50AC15005B}" presName="hierChild4" presStyleCnt="0"/>
      <dgm:spPr/>
    </dgm:pt>
    <dgm:pt modelId="{8F1096A5-B523-40CA-BF79-5FDBDBAA21D2}" type="pres">
      <dgm:prSet presAssocID="{52C9396C-F434-4342-8CAF-EA50AC15005B}" presName="hierChild5" presStyleCnt="0"/>
      <dgm:spPr/>
    </dgm:pt>
    <dgm:pt modelId="{AF3AB3B2-88EC-40BF-B5D5-B4F8E22D2D71}" type="pres">
      <dgm:prSet presAssocID="{0610EC60-C83C-47F4-8C6D-617B7495FA7F}" presName="Name50" presStyleLbl="parChTrans1D3" presStyleIdx="5" presStyleCnt="6"/>
      <dgm:spPr/>
    </dgm:pt>
    <dgm:pt modelId="{E23186D3-E7A7-4C8B-8506-347006795997}" type="pres">
      <dgm:prSet presAssocID="{2B5E4FE5-07DB-460E-97C4-757845748FE2}" presName="hierRoot2" presStyleCnt="0">
        <dgm:presLayoutVars>
          <dgm:hierBranch val="init"/>
        </dgm:presLayoutVars>
      </dgm:prSet>
      <dgm:spPr/>
    </dgm:pt>
    <dgm:pt modelId="{6F37CD26-9B84-4AAA-ADB9-B13C94D0BBF9}" type="pres">
      <dgm:prSet presAssocID="{2B5E4FE5-07DB-460E-97C4-757845748FE2}" presName="rootComposite" presStyleCnt="0"/>
      <dgm:spPr/>
    </dgm:pt>
    <dgm:pt modelId="{EB77E789-06D5-4458-AAA8-70B7CFF9C301}" type="pres">
      <dgm:prSet presAssocID="{2B5E4FE5-07DB-460E-97C4-757845748FE2}" presName="rootText" presStyleLbl="node3" presStyleIdx="5" presStyleCnt="6" custScaleX="95763" custScaleY="194984" custLinFactNeighborX="-714" custLinFactNeighborY="-23279">
        <dgm:presLayoutVars>
          <dgm:chPref val="3"/>
        </dgm:presLayoutVars>
      </dgm:prSet>
      <dgm:spPr/>
    </dgm:pt>
    <dgm:pt modelId="{69F034F5-AB7A-4532-BF71-000E27E63EB5}" type="pres">
      <dgm:prSet presAssocID="{2B5E4FE5-07DB-460E-97C4-757845748FE2}" presName="rootConnector" presStyleLbl="node3" presStyleIdx="5" presStyleCnt="6"/>
      <dgm:spPr/>
    </dgm:pt>
    <dgm:pt modelId="{E0496DBA-1503-4194-91AC-B7ABD0C69322}" type="pres">
      <dgm:prSet presAssocID="{2B5E4FE5-07DB-460E-97C4-757845748FE2}" presName="hierChild4" presStyleCnt="0"/>
      <dgm:spPr/>
    </dgm:pt>
    <dgm:pt modelId="{512DF1E4-90C6-44FD-8774-7A2BE3FDE2DB}" type="pres">
      <dgm:prSet presAssocID="{2B5E4FE5-07DB-460E-97C4-757845748FE2}" presName="hierChild5" presStyleCnt="0"/>
      <dgm:spPr/>
    </dgm:pt>
    <dgm:pt modelId="{C09377BF-6396-435B-81C0-53787C820C3C}" type="pres">
      <dgm:prSet presAssocID="{04942730-7B7F-40DA-9FB3-6DDB419FE4D2}" presName="hierChild5" presStyleCnt="0"/>
      <dgm:spPr/>
    </dgm:pt>
    <dgm:pt modelId="{9DEAE69E-711E-4882-9EA3-0A9D2D6045F9}" type="pres">
      <dgm:prSet presAssocID="{D0568AFD-B597-4B3B-98E1-CFD9F9539FD1}" presName="hierChild3" presStyleCnt="0"/>
      <dgm:spPr/>
    </dgm:pt>
  </dgm:ptLst>
  <dgm:cxnLst>
    <dgm:cxn modelId="{7D38E903-5F2C-4047-A2B7-42DFB830997C}" type="presOf" srcId="{04942730-7B7F-40DA-9FB3-6DDB419FE4D2}" destId="{B85870AD-4EA4-4C82-8ED6-5D2935AAACDD}" srcOrd="0" destOrd="0" presId="urn:microsoft.com/office/officeart/2005/8/layout/orgChart1"/>
    <dgm:cxn modelId="{0B53260C-A2F2-BA41-BC27-B70B32A68562}" type="presOf" srcId="{950A74A8-D81A-42EE-ACB2-2890526AB35F}" destId="{25B737E8-D5D3-42E0-A50C-F47BEE5F02CE}" srcOrd="0" destOrd="0" presId="urn:microsoft.com/office/officeart/2005/8/layout/orgChart1"/>
    <dgm:cxn modelId="{FB23040E-FF46-46CA-862A-204DE25D18D4}" srcId="{D0568AFD-B597-4B3B-98E1-CFD9F9539FD1}" destId="{73C2CE75-180E-401D-92C8-AEC0CEEF730F}" srcOrd="0" destOrd="0" parTransId="{AEBEAA9C-7514-490F-9B57-AA9C6BFA2C14}" sibTransId="{169CD8F7-98C2-4C9C-8B8B-BAC13BF011CA}"/>
    <dgm:cxn modelId="{0F2C300E-F7E5-4E29-8AE2-F18BE55E40C7}" srcId="{74287AEC-C589-4AFE-B083-EEE099000159}" destId="{FB099522-41B8-4564-9AFB-F92A9D010F4A}" srcOrd="0" destOrd="0" parTransId="{950A74A8-D81A-42EE-ACB2-2890526AB35F}" sibTransId="{0633B5EE-716A-4D10-8467-447F1FDDD728}"/>
    <dgm:cxn modelId="{5C522C17-0844-0841-8D3E-6C258E6D2AE9}" type="presOf" srcId="{52C9396C-F434-4342-8CAF-EA50AC15005B}" destId="{5736D51E-F635-4683-9DE8-ADAC0DEF7DD9}" srcOrd="1" destOrd="0" presId="urn:microsoft.com/office/officeart/2005/8/layout/orgChart1"/>
    <dgm:cxn modelId="{0D7CD623-8297-E14D-AF7B-3E635596AFBC}" type="presOf" srcId="{D0568AFD-B597-4B3B-98E1-CFD9F9539FD1}" destId="{08F5A143-158A-4B7A-97DB-2A8962A29609}" srcOrd="1" destOrd="0" presId="urn:microsoft.com/office/officeart/2005/8/layout/orgChart1"/>
    <dgm:cxn modelId="{CB9BBE2B-F19F-DA44-989D-859F1EA3AC84}" type="presOf" srcId="{E50B712B-577F-4FDA-8CEC-1738BA6399EA}" destId="{F9636542-566B-46C5-9972-A62A96B4E199}" srcOrd="0" destOrd="0" presId="urn:microsoft.com/office/officeart/2005/8/layout/orgChart1"/>
    <dgm:cxn modelId="{EA95ED35-F61F-F244-BB9A-FAC699370AA4}" type="presOf" srcId="{2B5E4FE5-07DB-460E-97C4-757845748FE2}" destId="{69F034F5-AB7A-4532-BF71-000E27E63EB5}" srcOrd="1" destOrd="0" presId="urn:microsoft.com/office/officeart/2005/8/layout/orgChart1"/>
    <dgm:cxn modelId="{575B8D39-EE22-6242-803D-FAA9988538EB}" type="presOf" srcId="{FB099522-41B8-4564-9AFB-F92A9D010F4A}" destId="{049BEFC6-E0CD-459C-A7A7-CBF3F8F24A0C}" srcOrd="0" destOrd="0" presId="urn:microsoft.com/office/officeart/2005/8/layout/orgChart1"/>
    <dgm:cxn modelId="{94805A3B-D2B7-8447-858E-7C4B89F3D25D}" type="presOf" srcId="{D0568AFD-B597-4B3B-98E1-CFD9F9539FD1}" destId="{9116812B-E71D-4AF9-81E1-96B867ED0227}" srcOrd="0" destOrd="0" presId="urn:microsoft.com/office/officeart/2005/8/layout/orgChart1"/>
    <dgm:cxn modelId="{3D92683D-F6B3-4A87-8BBA-C9930180EA52}" srcId="{73C2CE75-180E-401D-92C8-AEC0CEEF730F}" destId="{E50B712B-577F-4FDA-8CEC-1738BA6399EA}" srcOrd="1" destOrd="0" parTransId="{D76447BB-A2E1-4BAD-889C-83D78341B838}" sibTransId="{F6242C85-9FC7-44C2-BBDB-FC8DA33E016F}"/>
    <dgm:cxn modelId="{FE8BED5C-1AC5-BB41-81A8-1228FA1D7729}" type="presOf" srcId="{3468D94C-D950-401D-A6D2-B92264A30CAF}" destId="{B24AA72F-CEA8-42C1-8801-0CD21EF19220}" srcOrd="0" destOrd="0" presId="urn:microsoft.com/office/officeart/2005/8/layout/orgChart1"/>
    <dgm:cxn modelId="{10900D60-FC05-4E63-BDAB-F49930A8B897}" srcId="{D0568AFD-B597-4B3B-98E1-CFD9F9539FD1}" destId="{04942730-7B7F-40DA-9FB3-6DDB419FE4D2}" srcOrd="2" destOrd="0" parTransId="{C34DACB2-4B5A-464A-BC4F-DDFB5C651DF0}" sibTransId="{389294B6-7D16-4465-8728-67295FA66AD1}"/>
    <dgm:cxn modelId="{21C9CB44-6708-9042-87F3-101FC78FD146}" type="presOf" srcId="{04942730-7B7F-40DA-9FB3-6DDB419FE4D2}" destId="{F14F9896-1F7F-4AA5-80F2-1B8BDBBB0676}" srcOrd="1" destOrd="0" presId="urn:microsoft.com/office/officeart/2005/8/layout/orgChart1"/>
    <dgm:cxn modelId="{170E2248-422C-2A46-BA65-212D003B71EB}" type="presOf" srcId="{1A2A66FC-FBF7-4724-8ED1-62D520C2378C}" destId="{B87FD6BD-5DF8-437F-8C89-D8CEEDF41EF2}" srcOrd="1" destOrd="0" presId="urn:microsoft.com/office/officeart/2005/8/layout/orgChart1"/>
    <dgm:cxn modelId="{BA4EDE56-E9A8-CA4B-8923-44F1EC0ED286}" type="presOf" srcId="{C56D6FD7-E2AD-4D96-A675-625E3A95E8BB}" destId="{A71FC59E-8D11-4799-812E-1F6AF2850C91}" srcOrd="0" destOrd="0" presId="urn:microsoft.com/office/officeart/2005/8/layout/orgChart1"/>
    <dgm:cxn modelId="{08FEBA59-1EFE-43FC-9661-ED58E3C96926}" srcId="{3468D94C-D950-401D-A6D2-B92264A30CAF}" destId="{D0568AFD-B597-4B3B-98E1-CFD9F9539FD1}" srcOrd="0" destOrd="0" parTransId="{02C22126-EA0F-4C4D-A465-6395458668E1}" sibTransId="{228CE83D-9B39-4FB2-8C39-6D3CE334C695}"/>
    <dgm:cxn modelId="{D69FA989-5CF6-4DAA-B9E1-DBED51430352}" srcId="{74287AEC-C589-4AFE-B083-EEE099000159}" destId="{54A4FC56-420E-4908-94B7-4E40309F80F1}" srcOrd="1" destOrd="0" parTransId="{C56D6FD7-E2AD-4D96-A675-625E3A95E8BB}" sibTransId="{AC5682D3-8E17-47E7-B240-635E2319F7FB}"/>
    <dgm:cxn modelId="{D5F22291-7716-954C-B85B-E2001EDACC50}" type="presOf" srcId="{2B5E4FE5-07DB-460E-97C4-757845748FE2}" destId="{EB77E789-06D5-4458-AAA8-70B7CFF9C301}" srcOrd="0" destOrd="0" presId="urn:microsoft.com/office/officeart/2005/8/layout/orgChart1"/>
    <dgm:cxn modelId="{DC700796-DF14-324F-8DC0-C607207EA3D2}" type="presOf" srcId="{73C2CE75-180E-401D-92C8-AEC0CEEF730F}" destId="{26C99555-20CE-4137-9903-DEF1BF5D39C0}" srcOrd="0" destOrd="0" presId="urn:microsoft.com/office/officeart/2005/8/layout/orgChart1"/>
    <dgm:cxn modelId="{FEEE69A9-BC3E-D24A-A518-5E01F7F3B5F9}" type="presOf" srcId="{E50B712B-577F-4FDA-8CEC-1738BA6399EA}" destId="{7B352EA9-098C-4164-9DE8-E7F04246097C}" srcOrd="1" destOrd="0" presId="urn:microsoft.com/office/officeart/2005/8/layout/orgChart1"/>
    <dgm:cxn modelId="{99A27DAD-7673-324F-8976-C87C22471C05}" type="presOf" srcId="{1A2A66FC-FBF7-4724-8ED1-62D520C2378C}" destId="{7B71CD16-68FA-428B-8BEA-CE83EF444EA1}" srcOrd="0" destOrd="0" presId="urn:microsoft.com/office/officeart/2005/8/layout/orgChart1"/>
    <dgm:cxn modelId="{87A450AE-E263-5944-B194-C6104CD010B9}" type="presOf" srcId="{EF8BB043-006E-4FCC-BC8F-04604B1953FA}" destId="{263227AB-0942-4D3F-800D-8D58AA98971F}" srcOrd="0" destOrd="0" presId="urn:microsoft.com/office/officeart/2005/8/layout/orgChart1"/>
    <dgm:cxn modelId="{E620ADB6-BB14-4D32-B11A-0E765EFF447D}" srcId="{04942730-7B7F-40DA-9FB3-6DDB419FE4D2}" destId="{52C9396C-F434-4342-8CAF-EA50AC15005B}" srcOrd="0" destOrd="0" parTransId="{647E7A62-C260-4F62-8207-99D9AE21D0B8}" sibTransId="{1728AF8A-6B67-4240-9F40-2D53A336F202}"/>
    <dgm:cxn modelId="{3EF5D1BB-A853-8341-BE79-90B0092D9E36}" type="presOf" srcId="{74287AEC-C589-4AFE-B083-EEE099000159}" destId="{E3F650CD-7A85-4735-AFCF-01867BC535CE}" srcOrd="1" destOrd="0" presId="urn:microsoft.com/office/officeart/2005/8/layout/orgChart1"/>
    <dgm:cxn modelId="{5BACBFBE-A721-FE4A-BA4C-EA0CC6AD4A7C}" type="presOf" srcId="{54A4FC56-420E-4908-94B7-4E40309F80F1}" destId="{E8A469EC-318F-40D5-8E23-90C3877C4384}" srcOrd="1" destOrd="0" presId="urn:microsoft.com/office/officeart/2005/8/layout/orgChart1"/>
    <dgm:cxn modelId="{9D7810C9-3BA8-934C-9228-0A91E6441FB8}" type="presOf" srcId="{AEBEAA9C-7514-490F-9B57-AA9C6BFA2C14}" destId="{D4FCBF46-2593-4F23-B8C7-10ABA25721CD}" srcOrd="0" destOrd="0" presId="urn:microsoft.com/office/officeart/2005/8/layout/orgChart1"/>
    <dgm:cxn modelId="{11F5AACC-2539-B14D-BF3E-1C204F4736BC}" type="presOf" srcId="{74287AEC-C589-4AFE-B083-EEE099000159}" destId="{875B84B7-7D80-447F-B3B4-08949AA37142}" srcOrd="0" destOrd="0" presId="urn:microsoft.com/office/officeart/2005/8/layout/orgChart1"/>
    <dgm:cxn modelId="{DD51B3CD-13FC-4A44-ABFF-9F2925C27090}" srcId="{73C2CE75-180E-401D-92C8-AEC0CEEF730F}" destId="{1A2A66FC-FBF7-4724-8ED1-62D520C2378C}" srcOrd="0" destOrd="0" parTransId="{8D979807-938D-42BC-A4E8-3404F7C8D050}" sibTransId="{ABC6CF6E-7687-4CF4-A623-7C7D3970CB87}"/>
    <dgm:cxn modelId="{BCF165CE-93E0-2749-B24A-DD1896075711}" type="presOf" srcId="{52C9396C-F434-4342-8CAF-EA50AC15005B}" destId="{F8D105C2-6D93-403F-AECB-5A299B62ACAB}" srcOrd="0" destOrd="0" presId="urn:microsoft.com/office/officeart/2005/8/layout/orgChart1"/>
    <dgm:cxn modelId="{54D697D4-1185-E347-BBEF-0408D40FC8C2}" type="presOf" srcId="{FB099522-41B8-4564-9AFB-F92A9D010F4A}" destId="{D734AAA7-0F05-4B01-BAF7-C9CBE3B5F7EF}" srcOrd="1" destOrd="0" presId="urn:microsoft.com/office/officeart/2005/8/layout/orgChart1"/>
    <dgm:cxn modelId="{65B465D7-699F-49AF-B861-59E1E92C05CA}" srcId="{04942730-7B7F-40DA-9FB3-6DDB419FE4D2}" destId="{2B5E4FE5-07DB-460E-97C4-757845748FE2}" srcOrd="1" destOrd="0" parTransId="{0610EC60-C83C-47F4-8C6D-617B7495FA7F}" sibTransId="{03FB6E87-C5C3-48F3-B6CF-71CEC6DDA708}"/>
    <dgm:cxn modelId="{97EF20DD-D900-5C49-88E8-BEAE52A6C7EC}" type="presOf" srcId="{0610EC60-C83C-47F4-8C6D-617B7495FA7F}" destId="{AF3AB3B2-88EC-40BF-B5D5-B4F8E22D2D71}" srcOrd="0" destOrd="0" presId="urn:microsoft.com/office/officeart/2005/8/layout/orgChart1"/>
    <dgm:cxn modelId="{266167E0-46C0-BD49-B0D5-D3B089A320BD}" type="presOf" srcId="{8D979807-938D-42BC-A4E8-3404F7C8D050}" destId="{B119CD00-806A-4943-8AF4-F3D3ACA13EAD}" srcOrd="0" destOrd="0" presId="urn:microsoft.com/office/officeart/2005/8/layout/orgChart1"/>
    <dgm:cxn modelId="{78F752E1-EEC9-4522-A34D-E52FED02904A}" srcId="{D0568AFD-B597-4B3B-98E1-CFD9F9539FD1}" destId="{74287AEC-C589-4AFE-B083-EEE099000159}" srcOrd="1" destOrd="0" parTransId="{EF8BB043-006E-4FCC-BC8F-04604B1953FA}" sibTransId="{BFCBD048-E1DD-4795-8F56-AFB7DA1B7A9E}"/>
    <dgm:cxn modelId="{A70F1BE4-F262-4043-8E2E-92B8F89019BE}" type="presOf" srcId="{D76447BB-A2E1-4BAD-889C-83D78341B838}" destId="{0C3988F3-7073-4713-B76C-0E91F352CE5D}" srcOrd="0" destOrd="0" presId="urn:microsoft.com/office/officeart/2005/8/layout/orgChart1"/>
    <dgm:cxn modelId="{B13F67EA-F6D2-924C-B4B1-7DAA75BACFAF}" type="presOf" srcId="{647E7A62-C260-4F62-8207-99D9AE21D0B8}" destId="{FC09AF03-BB0E-486C-8DC9-5F017BB2859C}" srcOrd="0" destOrd="0" presId="urn:microsoft.com/office/officeart/2005/8/layout/orgChart1"/>
    <dgm:cxn modelId="{574383F5-A07F-064A-980D-6040C8215FF5}" type="presOf" srcId="{54A4FC56-420E-4908-94B7-4E40309F80F1}" destId="{0B3B11BE-509A-4BFC-9038-82F06FD01571}" srcOrd="0" destOrd="0" presId="urn:microsoft.com/office/officeart/2005/8/layout/orgChart1"/>
    <dgm:cxn modelId="{660E96F8-D88F-7649-93B6-E18A1F1F53B8}" type="presOf" srcId="{73C2CE75-180E-401D-92C8-AEC0CEEF730F}" destId="{188C9191-FAA1-453D-A788-29091FD07AF4}" srcOrd="1" destOrd="0" presId="urn:microsoft.com/office/officeart/2005/8/layout/orgChart1"/>
    <dgm:cxn modelId="{B8B05EF9-4A03-5A45-9F2C-A9D8101F9E7A}" type="presOf" srcId="{C34DACB2-4B5A-464A-BC4F-DDFB5C651DF0}" destId="{9D629AF3-8703-4B25-BCD3-D7CEB8667E04}" srcOrd="0" destOrd="0" presId="urn:microsoft.com/office/officeart/2005/8/layout/orgChart1"/>
    <dgm:cxn modelId="{C3BADC5C-98A1-1949-ACD5-6A78806A21C8}" type="presParOf" srcId="{B24AA72F-CEA8-42C1-8801-0CD21EF19220}" destId="{A27B0050-668D-463E-BC5B-9783BBECE713}" srcOrd="0" destOrd="0" presId="urn:microsoft.com/office/officeart/2005/8/layout/orgChart1"/>
    <dgm:cxn modelId="{0B1E23BD-BA86-0346-BF5D-B1E737D6A133}" type="presParOf" srcId="{A27B0050-668D-463E-BC5B-9783BBECE713}" destId="{C6DE6D92-58BF-4F0C-BC7A-C694BF77FD93}" srcOrd="0" destOrd="0" presId="urn:microsoft.com/office/officeart/2005/8/layout/orgChart1"/>
    <dgm:cxn modelId="{2E282F9A-22A2-9C40-9105-456A4FD59871}" type="presParOf" srcId="{C6DE6D92-58BF-4F0C-BC7A-C694BF77FD93}" destId="{9116812B-E71D-4AF9-81E1-96B867ED0227}" srcOrd="0" destOrd="0" presId="urn:microsoft.com/office/officeart/2005/8/layout/orgChart1"/>
    <dgm:cxn modelId="{61A23FEE-C8D0-D04C-B43B-FEDC26796602}" type="presParOf" srcId="{C6DE6D92-58BF-4F0C-BC7A-C694BF77FD93}" destId="{08F5A143-158A-4B7A-97DB-2A8962A29609}" srcOrd="1" destOrd="0" presId="urn:microsoft.com/office/officeart/2005/8/layout/orgChart1"/>
    <dgm:cxn modelId="{8EEF9F35-4302-DB42-AF59-568D6F17B26C}" type="presParOf" srcId="{A27B0050-668D-463E-BC5B-9783BBECE713}" destId="{1F36CAF5-21E8-43BB-9CF9-C20AE2B370A8}" srcOrd="1" destOrd="0" presId="urn:microsoft.com/office/officeart/2005/8/layout/orgChart1"/>
    <dgm:cxn modelId="{92F3A7CA-A27D-B644-A713-01BF6ED83484}" type="presParOf" srcId="{1F36CAF5-21E8-43BB-9CF9-C20AE2B370A8}" destId="{D4FCBF46-2593-4F23-B8C7-10ABA25721CD}" srcOrd="0" destOrd="0" presId="urn:microsoft.com/office/officeart/2005/8/layout/orgChart1"/>
    <dgm:cxn modelId="{DD7F79A6-875A-F14B-B715-C34F55097705}" type="presParOf" srcId="{1F36CAF5-21E8-43BB-9CF9-C20AE2B370A8}" destId="{72832C6A-4AA0-4196-9C32-1CC4ACBEC60E}" srcOrd="1" destOrd="0" presId="urn:microsoft.com/office/officeart/2005/8/layout/orgChart1"/>
    <dgm:cxn modelId="{5B0F308A-4725-A24C-BB92-7A735AB2CB02}" type="presParOf" srcId="{72832C6A-4AA0-4196-9C32-1CC4ACBEC60E}" destId="{2AC466D1-65C5-41CF-95D7-7E10551D55C0}" srcOrd="0" destOrd="0" presId="urn:microsoft.com/office/officeart/2005/8/layout/orgChart1"/>
    <dgm:cxn modelId="{8B8ADA41-71EB-654F-A66D-278ED72DB899}" type="presParOf" srcId="{2AC466D1-65C5-41CF-95D7-7E10551D55C0}" destId="{26C99555-20CE-4137-9903-DEF1BF5D39C0}" srcOrd="0" destOrd="0" presId="urn:microsoft.com/office/officeart/2005/8/layout/orgChart1"/>
    <dgm:cxn modelId="{9C19E94C-A199-7F46-9EE0-36A1D3DEE8FA}" type="presParOf" srcId="{2AC466D1-65C5-41CF-95D7-7E10551D55C0}" destId="{188C9191-FAA1-453D-A788-29091FD07AF4}" srcOrd="1" destOrd="0" presId="urn:microsoft.com/office/officeart/2005/8/layout/orgChart1"/>
    <dgm:cxn modelId="{A0F764D7-EC1D-AE44-9299-FC2F1A76B51B}" type="presParOf" srcId="{72832C6A-4AA0-4196-9C32-1CC4ACBEC60E}" destId="{940F8A55-9754-4AC9-83E4-95576DA76D34}" srcOrd="1" destOrd="0" presId="urn:microsoft.com/office/officeart/2005/8/layout/orgChart1"/>
    <dgm:cxn modelId="{5E75D653-B03E-8D42-B67F-076858F4F654}" type="presParOf" srcId="{940F8A55-9754-4AC9-83E4-95576DA76D34}" destId="{B119CD00-806A-4943-8AF4-F3D3ACA13EAD}" srcOrd="0" destOrd="0" presId="urn:microsoft.com/office/officeart/2005/8/layout/orgChart1"/>
    <dgm:cxn modelId="{5C2F6C84-59DE-754F-805B-230D97D85C80}" type="presParOf" srcId="{940F8A55-9754-4AC9-83E4-95576DA76D34}" destId="{504EDD6D-A65B-41FF-A122-D8BC074A2EDA}" srcOrd="1" destOrd="0" presId="urn:microsoft.com/office/officeart/2005/8/layout/orgChart1"/>
    <dgm:cxn modelId="{BDB9BB8F-C56D-C74A-A301-D6CEBD1DBAA7}" type="presParOf" srcId="{504EDD6D-A65B-41FF-A122-D8BC074A2EDA}" destId="{F4BA4A50-CEE1-4CD0-8A22-449A45D2EF9D}" srcOrd="0" destOrd="0" presId="urn:microsoft.com/office/officeart/2005/8/layout/orgChart1"/>
    <dgm:cxn modelId="{F178ED72-DCB5-1E47-89EF-7F7A5824C105}" type="presParOf" srcId="{F4BA4A50-CEE1-4CD0-8A22-449A45D2EF9D}" destId="{7B71CD16-68FA-428B-8BEA-CE83EF444EA1}" srcOrd="0" destOrd="0" presId="urn:microsoft.com/office/officeart/2005/8/layout/orgChart1"/>
    <dgm:cxn modelId="{170B8815-5932-0148-AB24-6880F8161D42}" type="presParOf" srcId="{F4BA4A50-CEE1-4CD0-8A22-449A45D2EF9D}" destId="{B87FD6BD-5DF8-437F-8C89-D8CEEDF41EF2}" srcOrd="1" destOrd="0" presId="urn:microsoft.com/office/officeart/2005/8/layout/orgChart1"/>
    <dgm:cxn modelId="{FFAB774F-545D-D548-A21A-4D8C16C74CEF}" type="presParOf" srcId="{504EDD6D-A65B-41FF-A122-D8BC074A2EDA}" destId="{A4EF37C6-4D9F-4F38-8857-0FD9D7B2F4A2}" srcOrd="1" destOrd="0" presId="urn:microsoft.com/office/officeart/2005/8/layout/orgChart1"/>
    <dgm:cxn modelId="{3B93E4E1-E312-0B43-B520-CC2F1A3CF204}" type="presParOf" srcId="{504EDD6D-A65B-41FF-A122-D8BC074A2EDA}" destId="{3FA62BD2-1617-4173-8B0D-13EEC8E346EC}" srcOrd="2" destOrd="0" presId="urn:microsoft.com/office/officeart/2005/8/layout/orgChart1"/>
    <dgm:cxn modelId="{028CC73C-612B-6749-ABF2-85B44B5344FF}" type="presParOf" srcId="{940F8A55-9754-4AC9-83E4-95576DA76D34}" destId="{0C3988F3-7073-4713-B76C-0E91F352CE5D}" srcOrd="2" destOrd="0" presId="urn:microsoft.com/office/officeart/2005/8/layout/orgChart1"/>
    <dgm:cxn modelId="{BEDF421F-DF76-BD41-8EB8-44EEA8521204}" type="presParOf" srcId="{940F8A55-9754-4AC9-83E4-95576DA76D34}" destId="{7FBE8FF9-1432-4F0E-B156-5935F4E5FF77}" srcOrd="3" destOrd="0" presId="urn:microsoft.com/office/officeart/2005/8/layout/orgChart1"/>
    <dgm:cxn modelId="{331DCA35-2218-D444-95AC-ED2A1F0B3197}" type="presParOf" srcId="{7FBE8FF9-1432-4F0E-B156-5935F4E5FF77}" destId="{7B3FA2B2-8F0B-4BD1-A3D9-EC537B63A799}" srcOrd="0" destOrd="0" presId="urn:microsoft.com/office/officeart/2005/8/layout/orgChart1"/>
    <dgm:cxn modelId="{FA5D9566-7FB8-6A40-A5A7-C0FC3A46957D}" type="presParOf" srcId="{7B3FA2B2-8F0B-4BD1-A3D9-EC537B63A799}" destId="{F9636542-566B-46C5-9972-A62A96B4E199}" srcOrd="0" destOrd="0" presId="urn:microsoft.com/office/officeart/2005/8/layout/orgChart1"/>
    <dgm:cxn modelId="{01FE9B97-EBE3-714A-8B29-A8ABDCCA29B6}" type="presParOf" srcId="{7B3FA2B2-8F0B-4BD1-A3D9-EC537B63A799}" destId="{7B352EA9-098C-4164-9DE8-E7F04246097C}" srcOrd="1" destOrd="0" presId="urn:microsoft.com/office/officeart/2005/8/layout/orgChart1"/>
    <dgm:cxn modelId="{B57A52FA-5BEB-1C45-ACD8-93FD23A93DBD}" type="presParOf" srcId="{7FBE8FF9-1432-4F0E-B156-5935F4E5FF77}" destId="{1A6B149E-CC09-45B5-8A58-3920474E2124}" srcOrd="1" destOrd="0" presId="urn:microsoft.com/office/officeart/2005/8/layout/orgChart1"/>
    <dgm:cxn modelId="{E089062A-B5F8-9D47-9498-9373351620D7}" type="presParOf" srcId="{7FBE8FF9-1432-4F0E-B156-5935F4E5FF77}" destId="{BBBC57EE-74B3-4E75-BD49-2876F85CA767}" srcOrd="2" destOrd="0" presId="urn:microsoft.com/office/officeart/2005/8/layout/orgChart1"/>
    <dgm:cxn modelId="{D7415551-BA92-964E-ABB5-951962D80650}" type="presParOf" srcId="{72832C6A-4AA0-4196-9C32-1CC4ACBEC60E}" destId="{18F859F2-573A-4AE3-AFCB-6EAD0F20D6E3}" srcOrd="2" destOrd="0" presId="urn:microsoft.com/office/officeart/2005/8/layout/orgChart1"/>
    <dgm:cxn modelId="{B37FCC84-B088-554B-B9F4-52D7F40A945F}" type="presParOf" srcId="{1F36CAF5-21E8-43BB-9CF9-C20AE2B370A8}" destId="{263227AB-0942-4D3F-800D-8D58AA98971F}" srcOrd="2" destOrd="0" presId="urn:microsoft.com/office/officeart/2005/8/layout/orgChart1"/>
    <dgm:cxn modelId="{B20C7C9E-FC89-194E-8C2A-32E9912CDEDB}" type="presParOf" srcId="{1F36CAF5-21E8-43BB-9CF9-C20AE2B370A8}" destId="{62ED2F2B-6667-416B-B28A-9199D13D0FC5}" srcOrd="3" destOrd="0" presId="urn:microsoft.com/office/officeart/2005/8/layout/orgChart1"/>
    <dgm:cxn modelId="{BEE97CF1-3FF6-6748-8A2D-FF15C8A25850}" type="presParOf" srcId="{62ED2F2B-6667-416B-B28A-9199D13D0FC5}" destId="{2C1892FC-036E-4593-A0F4-8636D974DC6A}" srcOrd="0" destOrd="0" presId="urn:microsoft.com/office/officeart/2005/8/layout/orgChart1"/>
    <dgm:cxn modelId="{22E735E2-A115-4F4F-8A2D-D937B78EE484}" type="presParOf" srcId="{2C1892FC-036E-4593-A0F4-8636D974DC6A}" destId="{875B84B7-7D80-447F-B3B4-08949AA37142}" srcOrd="0" destOrd="0" presId="urn:microsoft.com/office/officeart/2005/8/layout/orgChart1"/>
    <dgm:cxn modelId="{2D96EF12-4FC7-224D-AE37-4F492325B2BC}" type="presParOf" srcId="{2C1892FC-036E-4593-A0F4-8636D974DC6A}" destId="{E3F650CD-7A85-4735-AFCF-01867BC535CE}" srcOrd="1" destOrd="0" presId="urn:microsoft.com/office/officeart/2005/8/layout/orgChart1"/>
    <dgm:cxn modelId="{15982A8D-04BE-994D-BE98-2766BBC04950}" type="presParOf" srcId="{62ED2F2B-6667-416B-B28A-9199D13D0FC5}" destId="{7CD113EF-9A42-4468-91BC-055B32F76877}" srcOrd="1" destOrd="0" presId="urn:microsoft.com/office/officeart/2005/8/layout/orgChart1"/>
    <dgm:cxn modelId="{4452CE80-DFE2-0B46-BEE5-E1B78E708323}" type="presParOf" srcId="{7CD113EF-9A42-4468-91BC-055B32F76877}" destId="{25B737E8-D5D3-42E0-A50C-F47BEE5F02CE}" srcOrd="0" destOrd="0" presId="urn:microsoft.com/office/officeart/2005/8/layout/orgChart1"/>
    <dgm:cxn modelId="{80C8ECAD-DA45-4743-AD6E-2F4B9D115E6A}" type="presParOf" srcId="{7CD113EF-9A42-4468-91BC-055B32F76877}" destId="{773738CA-BB92-4649-98F3-1D17EF5A49D3}" srcOrd="1" destOrd="0" presId="urn:microsoft.com/office/officeart/2005/8/layout/orgChart1"/>
    <dgm:cxn modelId="{71E98839-5BFF-174B-B58F-CF358AAAF906}" type="presParOf" srcId="{773738CA-BB92-4649-98F3-1D17EF5A49D3}" destId="{52E6B629-0DE0-46D1-8605-8CF46D730997}" srcOrd="0" destOrd="0" presId="urn:microsoft.com/office/officeart/2005/8/layout/orgChart1"/>
    <dgm:cxn modelId="{F0A40F75-355B-9C46-8F61-33CBEDEB2CB1}" type="presParOf" srcId="{52E6B629-0DE0-46D1-8605-8CF46D730997}" destId="{049BEFC6-E0CD-459C-A7A7-CBF3F8F24A0C}" srcOrd="0" destOrd="0" presId="urn:microsoft.com/office/officeart/2005/8/layout/orgChart1"/>
    <dgm:cxn modelId="{049245BC-6985-D34B-8C45-831FC8317B91}" type="presParOf" srcId="{52E6B629-0DE0-46D1-8605-8CF46D730997}" destId="{D734AAA7-0F05-4B01-BAF7-C9CBE3B5F7EF}" srcOrd="1" destOrd="0" presId="urn:microsoft.com/office/officeart/2005/8/layout/orgChart1"/>
    <dgm:cxn modelId="{35ED95F9-52D5-184A-A6FE-68DD27166340}" type="presParOf" srcId="{773738CA-BB92-4649-98F3-1D17EF5A49D3}" destId="{E110BA24-BBC3-4678-8C38-4C815ECB6697}" srcOrd="1" destOrd="0" presId="urn:microsoft.com/office/officeart/2005/8/layout/orgChart1"/>
    <dgm:cxn modelId="{0770EB41-B444-2E48-9755-ACEACB1DBDC6}" type="presParOf" srcId="{773738CA-BB92-4649-98F3-1D17EF5A49D3}" destId="{B2399D9C-5AEF-4CAF-A898-E05472679D03}" srcOrd="2" destOrd="0" presId="urn:microsoft.com/office/officeart/2005/8/layout/orgChart1"/>
    <dgm:cxn modelId="{2CE38AFF-EBA1-8A45-AA77-4795F1D911C2}" type="presParOf" srcId="{7CD113EF-9A42-4468-91BC-055B32F76877}" destId="{A71FC59E-8D11-4799-812E-1F6AF2850C91}" srcOrd="2" destOrd="0" presId="urn:microsoft.com/office/officeart/2005/8/layout/orgChart1"/>
    <dgm:cxn modelId="{D6682E28-09ED-3B4D-AC00-9861EC5CF227}" type="presParOf" srcId="{7CD113EF-9A42-4468-91BC-055B32F76877}" destId="{F35F3D48-CDA0-4193-A9EF-B0C34A8CACB2}" srcOrd="3" destOrd="0" presId="urn:microsoft.com/office/officeart/2005/8/layout/orgChart1"/>
    <dgm:cxn modelId="{FAB5EBAB-AF83-5A48-A7A6-A06C5973CEA0}" type="presParOf" srcId="{F35F3D48-CDA0-4193-A9EF-B0C34A8CACB2}" destId="{ECA43E27-F830-4227-88EF-ABBC6089A74E}" srcOrd="0" destOrd="0" presId="urn:microsoft.com/office/officeart/2005/8/layout/orgChart1"/>
    <dgm:cxn modelId="{7838E486-4955-CA4D-8C55-6CE4B489D670}" type="presParOf" srcId="{ECA43E27-F830-4227-88EF-ABBC6089A74E}" destId="{0B3B11BE-509A-4BFC-9038-82F06FD01571}" srcOrd="0" destOrd="0" presId="urn:microsoft.com/office/officeart/2005/8/layout/orgChart1"/>
    <dgm:cxn modelId="{5764AC34-40B5-3E4E-9E62-11E25A699AB6}" type="presParOf" srcId="{ECA43E27-F830-4227-88EF-ABBC6089A74E}" destId="{E8A469EC-318F-40D5-8E23-90C3877C4384}" srcOrd="1" destOrd="0" presId="urn:microsoft.com/office/officeart/2005/8/layout/orgChart1"/>
    <dgm:cxn modelId="{06255D20-DDF8-3548-9E39-5C7593DB6355}" type="presParOf" srcId="{F35F3D48-CDA0-4193-A9EF-B0C34A8CACB2}" destId="{F262EE32-7A95-43A1-A60A-6E379BE70B91}" srcOrd="1" destOrd="0" presId="urn:microsoft.com/office/officeart/2005/8/layout/orgChart1"/>
    <dgm:cxn modelId="{2CED6FFC-57A6-B346-BDDC-6AD0DD37B8F6}" type="presParOf" srcId="{F35F3D48-CDA0-4193-A9EF-B0C34A8CACB2}" destId="{E28746FA-E759-461C-A68C-01A204DADE5B}" srcOrd="2" destOrd="0" presId="urn:microsoft.com/office/officeart/2005/8/layout/orgChart1"/>
    <dgm:cxn modelId="{6514DCCD-BCB8-134F-9F51-2256CC890522}" type="presParOf" srcId="{62ED2F2B-6667-416B-B28A-9199D13D0FC5}" destId="{DDCB08A1-CF04-4B47-81A9-EF206CBE6E46}" srcOrd="2" destOrd="0" presId="urn:microsoft.com/office/officeart/2005/8/layout/orgChart1"/>
    <dgm:cxn modelId="{33D90053-AFC1-5840-8DFA-BA3394949F93}" type="presParOf" srcId="{1F36CAF5-21E8-43BB-9CF9-C20AE2B370A8}" destId="{9D629AF3-8703-4B25-BCD3-D7CEB8667E04}" srcOrd="4" destOrd="0" presId="urn:microsoft.com/office/officeart/2005/8/layout/orgChart1"/>
    <dgm:cxn modelId="{8AFFCD86-1ED1-E34D-AD9E-6B8BDAA85925}" type="presParOf" srcId="{1F36CAF5-21E8-43BB-9CF9-C20AE2B370A8}" destId="{2FD012B8-6D4B-45CC-ADC3-371C58DCE3D3}" srcOrd="5" destOrd="0" presId="urn:microsoft.com/office/officeart/2005/8/layout/orgChart1"/>
    <dgm:cxn modelId="{4FE888DE-1D56-B547-A1E2-B242D71DACA3}" type="presParOf" srcId="{2FD012B8-6D4B-45CC-ADC3-371C58DCE3D3}" destId="{266EDBD3-A150-4E7D-9CB2-E1F6719DC938}" srcOrd="0" destOrd="0" presId="urn:microsoft.com/office/officeart/2005/8/layout/orgChart1"/>
    <dgm:cxn modelId="{830CA0CA-814F-0F47-8092-A4CB19DF7EB4}" type="presParOf" srcId="{266EDBD3-A150-4E7D-9CB2-E1F6719DC938}" destId="{B85870AD-4EA4-4C82-8ED6-5D2935AAACDD}" srcOrd="0" destOrd="0" presId="urn:microsoft.com/office/officeart/2005/8/layout/orgChart1"/>
    <dgm:cxn modelId="{6C38B10F-9792-1C4F-9658-B3A570105289}" type="presParOf" srcId="{266EDBD3-A150-4E7D-9CB2-E1F6719DC938}" destId="{F14F9896-1F7F-4AA5-80F2-1B8BDBBB0676}" srcOrd="1" destOrd="0" presId="urn:microsoft.com/office/officeart/2005/8/layout/orgChart1"/>
    <dgm:cxn modelId="{424F53A7-4FD3-4F42-B330-8030D30D0193}" type="presParOf" srcId="{2FD012B8-6D4B-45CC-ADC3-371C58DCE3D3}" destId="{053B13DB-B008-4A97-B7EE-F2AFC26E9BBF}" srcOrd="1" destOrd="0" presId="urn:microsoft.com/office/officeart/2005/8/layout/orgChart1"/>
    <dgm:cxn modelId="{60319426-96E0-C948-ABA9-7B912C99732F}" type="presParOf" srcId="{053B13DB-B008-4A97-B7EE-F2AFC26E9BBF}" destId="{FC09AF03-BB0E-486C-8DC9-5F017BB2859C}" srcOrd="0" destOrd="0" presId="urn:microsoft.com/office/officeart/2005/8/layout/orgChart1"/>
    <dgm:cxn modelId="{56F7210A-B990-0945-ACE7-611D3BA1E54F}" type="presParOf" srcId="{053B13DB-B008-4A97-B7EE-F2AFC26E9BBF}" destId="{92E1B520-42FA-4A6E-9AE0-31CA7541F8C2}" srcOrd="1" destOrd="0" presId="urn:microsoft.com/office/officeart/2005/8/layout/orgChart1"/>
    <dgm:cxn modelId="{F2B9BB55-5F10-5844-BDED-9BE09B9867A4}" type="presParOf" srcId="{92E1B520-42FA-4A6E-9AE0-31CA7541F8C2}" destId="{E9838611-2527-449A-B3A6-9D06BFD4498F}" srcOrd="0" destOrd="0" presId="urn:microsoft.com/office/officeart/2005/8/layout/orgChart1"/>
    <dgm:cxn modelId="{6B9073A2-9F26-3947-8136-C6EFC2F6F0F5}" type="presParOf" srcId="{E9838611-2527-449A-B3A6-9D06BFD4498F}" destId="{F8D105C2-6D93-403F-AECB-5A299B62ACAB}" srcOrd="0" destOrd="0" presId="urn:microsoft.com/office/officeart/2005/8/layout/orgChart1"/>
    <dgm:cxn modelId="{2B34EB95-D96E-894D-B145-9C97E3D4BF0D}" type="presParOf" srcId="{E9838611-2527-449A-B3A6-9D06BFD4498F}" destId="{5736D51E-F635-4683-9DE8-ADAC0DEF7DD9}" srcOrd="1" destOrd="0" presId="urn:microsoft.com/office/officeart/2005/8/layout/orgChart1"/>
    <dgm:cxn modelId="{23B44CC0-A5CA-8640-AB97-29DCEDA8ABFF}" type="presParOf" srcId="{92E1B520-42FA-4A6E-9AE0-31CA7541F8C2}" destId="{294B3ADF-C2E0-40C8-B82F-F1557C2F5706}" srcOrd="1" destOrd="0" presId="urn:microsoft.com/office/officeart/2005/8/layout/orgChart1"/>
    <dgm:cxn modelId="{6E000718-75C6-0647-A236-B5B20D41EC37}" type="presParOf" srcId="{92E1B520-42FA-4A6E-9AE0-31CA7541F8C2}" destId="{8F1096A5-B523-40CA-BF79-5FDBDBAA21D2}" srcOrd="2" destOrd="0" presId="urn:microsoft.com/office/officeart/2005/8/layout/orgChart1"/>
    <dgm:cxn modelId="{C9DD7004-E8AC-5C4F-A0F5-EF3F72ECBC52}" type="presParOf" srcId="{053B13DB-B008-4A97-B7EE-F2AFC26E9BBF}" destId="{AF3AB3B2-88EC-40BF-B5D5-B4F8E22D2D71}" srcOrd="2" destOrd="0" presId="urn:microsoft.com/office/officeart/2005/8/layout/orgChart1"/>
    <dgm:cxn modelId="{251C9442-A80C-8443-B108-1A6E5B518E84}" type="presParOf" srcId="{053B13DB-B008-4A97-B7EE-F2AFC26E9BBF}" destId="{E23186D3-E7A7-4C8B-8506-347006795997}" srcOrd="3" destOrd="0" presId="urn:microsoft.com/office/officeart/2005/8/layout/orgChart1"/>
    <dgm:cxn modelId="{BB1A94AA-6A91-2B44-8166-49A53C55F8B7}" type="presParOf" srcId="{E23186D3-E7A7-4C8B-8506-347006795997}" destId="{6F37CD26-9B84-4AAA-ADB9-B13C94D0BBF9}" srcOrd="0" destOrd="0" presId="urn:microsoft.com/office/officeart/2005/8/layout/orgChart1"/>
    <dgm:cxn modelId="{509AC9D0-C640-4A48-B1D1-51C4BBB58591}" type="presParOf" srcId="{6F37CD26-9B84-4AAA-ADB9-B13C94D0BBF9}" destId="{EB77E789-06D5-4458-AAA8-70B7CFF9C301}" srcOrd="0" destOrd="0" presId="urn:microsoft.com/office/officeart/2005/8/layout/orgChart1"/>
    <dgm:cxn modelId="{A7A5511F-F4F7-544D-94FC-7C2BBA71F94B}" type="presParOf" srcId="{6F37CD26-9B84-4AAA-ADB9-B13C94D0BBF9}" destId="{69F034F5-AB7A-4532-BF71-000E27E63EB5}" srcOrd="1" destOrd="0" presId="urn:microsoft.com/office/officeart/2005/8/layout/orgChart1"/>
    <dgm:cxn modelId="{2306E6E2-11E9-5F42-819B-C186DCD47BEA}" type="presParOf" srcId="{E23186D3-E7A7-4C8B-8506-347006795997}" destId="{E0496DBA-1503-4194-91AC-B7ABD0C69322}" srcOrd="1" destOrd="0" presId="urn:microsoft.com/office/officeart/2005/8/layout/orgChart1"/>
    <dgm:cxn modelId="{2D30DCD8-998B-DE43-A175-8CB93EDD290E}" type="presParOf" srcId="{E23186D3-E7A7-4C8B-8506-347006795997}" destId="{512DF1E4-90C6-44FD-8774-7A2BE3FDE2DB}" srcOrd="2" destOrd="0" presId="urn:microsoft.com/office/officeart/2005/8/layout/orgChart1"/>
    <dgm:cxn modelId="{D03D097D-81DB-8446-8D34-805644B7A565}" type="presParOf" srcId="{2FD012B8-6D4B-45CC-ADC3-371C58DCE3D3}" destId="{C09377BF-6396-435B-81C0-53787C820C3C}" srcOrd="2" destOrd="0" presId="urn:microsoft.com/office/officeart/2005/8/layout/orgChart1"/>
    <dgm:cxn modelId="{486EFF1A-C4B6-0E46-A384-9BDFC1BC2531}" type="presParOf" srcId="{A27B0050-668D-463E-BC5B-9783BBECE713}" destId="{9DEAE69E-711E-4882-9EA3-0A9D2D6045F9}" srcOrd="2" destOrd="0" presId="urn:microsoft.com/office/officeart/2005/8/layout/orgChart1"/>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32F6B14-104D-4B3A-9D39-C06640F21FF7}" type="doc">
      <dgm:prSet loTypeId="urn:microsoft.com/office/officeart/2005/8/layout/orgChart1" loCatId="hierarchy" qsTypeId="urn:microsoft.com/office/officeart/2005/8/quickstyle/simple1" qsCatId="simple" csTypeId="urn:microsoft.com/office/officeart/2005/8/colors/accent5_4" csCatId="accent5" phldr="1"/>
      <dgm:spPr/>
      <dgm:t>
        <a:bodyPr/>
        <a:lstStyle/>
        <a:p>
          <a:endParaRPr lang="en-US"/>
        </a:p>
      </dgm:t>
    </dgm:pt>
    <dgm:pt modelId="{F780A7A5-8AD3-4A7D-8786-0671DA7B8296}">
      <dgm:prSet phldrT="[Text]" custT="1"/>
      <dgm:spPr/>
      <dgm:t>
        <a:bodyPr/>
        <a:lstStyle/>
        <a:p>
          <a:r>
            <a:rPr lang="en-US" sz="3200" dirty="0"/>
            <a:t>Fundamental Individual Technical Skills </a:t>
          </a:r>
        </a:p>
      </dgm:t>
    </dgm:pt>
    <dgm:pt modelId="{036A435A-2407-4E13-A678-6CF25DDF1368}" type="parTrans" cxnId="{2F658189-1C3A-4FA1-900F-8CC87FEBECF0}">
      <dgm:prSet/>
      <dgm:spPr/>
      <dgm:t>
        <a:bodyPr/>
        <a:lstStyle/>
        <a:p>
          <a:endParaRPr lang="en-US"/>
        </a:p>
      </dgm:t>
    </dgm:pt>
    <dgm:pt modelId="{54A641AA-6544-4A47-92ED-1AF9BEE56702}" type="sibTrans" cxnId="{2F658189-1C3A-4FA1-900F-8CC87FEBECF0}">
      <dgm:prSet/>
      <dgm:spPr/>
      <dgm:t>
        <a:bodyPr/>
        <a:lstStyle/>
        <a:p>
          <a:endParaRPr lang="en-US"/>
        </a:p>
      </dgm:t>
    </dgm:pt>
    <dgm:pt modelId="{80B8A842-3CBA-4582-95CD-58F94CA649CD}">
      <dgm:prSet phldrT="[Text]" custT="1"/>
      <dgm:spPr>
        <a:solidFill>
          <a:srgbClr val="7030A0"/>
        </a:solidFill>
      </dgm:spPr>
      <dgm:t>
        <a:bodyPr/>
        <a:lstStyle/>
        <a:p>
          <a:r>
            <a:rPr lang="en-US" sz="2000" dirty="0"/>
            <a:t>Defense</a:t>
          </a:r>
        </a:p>
      </dgm:t>
    </dgm:pt>
    <dgm:pt modelId="{66D12D5E-9C84-4396-A8A5-839BE396A1EB}" type="parTrans" cxnId="{5594164F-92E3-4935-A8F3-68B215557EFA}">
      <dgm:prSet/>
      <dgm:spPr/>
      <dgm:t>
        <a:bodyPr/>
        <a:lstStyle/>
        <a:p>
          <a:endParaRPr lang="en-US"/>
        </a:p>
      </dgm:t>
    </dgm:pt>
    <dgm:pt modelId="{0E440FE3-8319-48A6-8F38-04965887B719}" type="sibTrans" cxnId="{5594164F-92E3-4935-A8F3-68B215557EFA}">
      <dgm:prSet/>
      <dgm:spPr/>
      <dgm:t>
        <a:bodyPr/>
        <a:lstStyle/>
        <a:p>
          <a:endParaRPr lang="en-US"/>
        </a:p>
      </dgm:t>
    </dgm:pt>
    <dgm:pt modelId="{53CB3F24-FAB8-483C-B4E1-B32642DABFEE}">
      <dgm:prSet custT="1"/>
      <dgm:spPr>
        <a:solidFill>
          <a:srgbClr val="FF0000"/>
        </a:solidFill>
      </dgm:spPr>
      <dgm:t>
        <a:bodyPr/>
        <a:lstStyle/>
        <a:p>
          <a:r>
            <a:rPr lang="en-US" sz="2400" dirty="0"/>
            <a:t>Offense</a:t>
          </a:r>
        </a:p>
      </dgm:t>
    </dgm:pt>
    <dgm:pt modelId="{08DFAB92-E801-43E1-A153-873B0FB28BA3}" type="parTrans" cxnId="{B6848060-9090-4114-A771-2709DEB12364}">
      <dgm:prSet/>
      <dgm:spPr/>
      <dgm:t>
        <a:bodyPr/>
        <a:lstStyle/>
        <a:p>
          <a:endParaRPr lang="en-US"/>
        </a:p>
      </dgm:t>
    </dgm:pt>
    <dgm:pt modelId="{D49C9DFB-9888-44F3-B0D5-91EF064179FA}" type="sibTrans" cxnId="{B6848060-9090-4114-A771-2709DEB12364}">
      <dgm:prSet/>
      <dgm:spPr/>
      <dgm:t>
        <a:bodyPr/>
        <a:lstStyle/>
        <a:p>
          <a:endParaRPr lang="en-US"/>
        </a:p>
      </dgm:t>
    </dgm:pt>
    <dgm:pt modelId="{5D50339E-2BEF-4CE6-9D87-9CFD45509F72}">
      <dgm:prSet custT="1"/>
      <dgm:spPr>
        <a:solidFill>
          <a:srgbClr val="0070C0"/>
        </a:solidFill>
      </dgm:spPr>
      <dgm:t>
        <a:bodyPr/>
        <a:lstStyle/>
        <a:p>
          <a:r>
            <a:rPr lang="en-US" sz="2200" dirty="0"/>
            <a:t>Dribbling</a:t>
          </a:r>
        </a:p>
      </dgm:t>
    </dgm:pt>
    <dgm:pt modelId="{AD497094-5E78-45D4-BBA6-6DC87AFD1710}" type="parTrans" cxnId="{01E11753-C4B3-4342-9DBC-6D9BF441B9A6}">
      <dgm:prSet/>
      <dgm:spPr/>
      <dgm:t>
        <a:bodyPr/>
        <a:lstStyle/>
        <a:p>
          <a:endParaRPr lang="en-US"/>
        </a:p>
      </dgm:t>
    </dgm:pt>
    <dgm:pt modelId="{A7466E3F-FD4A-43C7-B200-BD9BE158442A}" type="sibTrans" cxnId="{01E11753-C4B3-4342-9DBC-6D9BF441B9A6}">
      <dgm:prSet/>
      <dgm:spPr/>
      <dgm:t>
        <a:bodyPr/>
        <a:lstStyle/>
        <a:p>
          <a:endParaRPr lang="en-US"/>
        </a:p>
      </dgm:t>
    </dgm:pt>
    <dgm:pt modelId="{96529958-3D85-40B3-9ABE-31D911D7D9FB}">
      <dgm:prSet custT="1"/>
      <dgm:spPr>
        <a:solidFill>
          <a:srgbClr val="0070C0"/>
        </a:solidFill>
      </dgm:spPr>
      <dgm:t>
        <a:bodyPr/>
        <a:lstStyle/>
        <a:p>
          <a:r>
            <a:rPr lang="en-US" sz="2000" dirty="0"/>
            <a:t>Checking &amp; Marking </a:t>
          </a:r>
        </a:p>
        <a:p>
          <a:r>
            <a:rPr lang="en-US" sz="2000" dirty="0"/>
            <a:t>1-on-1</a:t>
          </a:r>
        </a:p>
      </dgm:t>
    </dgm:pt>
    <dgm:pt modelId="{E8B17C78-49AF-4B73-8450-178EC43C9921}" type="parTrans" cxnId="{2AD7A8CB-0B13-4C34-9A41-3E8AD8403DFC}">
      <dgm:prSet/>
      <dgm:spPr/>
      <dgm:t>
        <a:bodyPr/>
        <a:lstStyle/>
        <a:p>
          <a:endParaRPr lang="en-US"/>
        </a:p>
      </dgm:t>
    </dgm:pt>
    <dgm:pt modelId="{6D73A073-1397-4D9A-8DF6-2F717F1E5393}" type="sibTrans" cxnId="{2AD7A8CB-0B13-4C34-9A41-3E8AD8403DFC}">
      <dgm:prSet/>
      <dgm:spPr/>
      <dgm:t>
        <a:bodyPr/>
        <a:lstStyle/>
        <a:p>
          <a:endParaRPr lang="en-US"/>
        </a:p>
      </dgm:t>
    </dgm:pt>
    <dgm:pt modelId="{237503E3-7FEC-41CA-8219-D62674A9163D}">
      <dgm:prSet custT="1"/>
      <dgm:spPr>
        <a:solidFill>
          <a:srgbClr val="0070C0"/>
        </a:solidFill>
      </dgm:spPr>
      <dgm:t>
        <a:bodyPr/>
        <a:lstStyle/>
        <a:p>
          <a:r>
            <a:rPr lang="en-US" sz="2200" dirty="0"/>
            <a:t>Stealing &amp; Intercepting</a:t>
          </a:r>
        </a:p>
      </dgm:t>
    </dgm:pt>
    <dgm:pt modelId="{57D02EB9-CCB2-4DFA-B828-6267B90FA236}" type="parTrans" cxnId="{E53E61D4-A4E4-4D4D-AACC-E93494C5B33E}">
      <dgm:prSet/>
      <dgm:spPr/>
      <dgm:t>
        <a:bodyPr/>
        <a:lstStyle/>
        <a:p>
          <a:endParaRPr lang="en-US"/>
        </a:p>
      </dgm:t>
    </dgm:pt>
    <dgm:pt modelId="{6385EE1F-E763-4FB6-A4A6-13D65F49A9DE}" type="sibTrans" cxnId="{E53E61D4-A4E4-4D4D-AACC-E93494C5B33E}">
      <dgm:prSet/>
      <dgm:spPr/>
      <dgm:t>
        <a:bodyPr/>
        <a:lstStyle/>
        <a:p>
          <a:endParaRPr lang="en-US"/>
        </a:p>
      </dgm:t>
    </dgm:pt>
    <dgm:pt modelId="{FE7A0FAE-9D49-430F-9C03-777053F5D1B4}">
      <dgm:prSet custT="1"/>
      <dgm:spPr>
        <a:solidFill>
          <a:srgbClr val="0070C0"/>
        </a:solidFill>
      </dgm:spPr>
      <dgm:t>
        <a:bodyPr/>
        <a:lstStyle/>
        <a:p>
          <a:r>
            <a:rPr lang="en-US" sz="2200" dirty="0"/>
            <a:t>Blocking</a:t>
          </a:r>
        </a:p>
      </dgm:t>
    </dgm:pt>
    <dgm:pt modelId="{42AC4064-43CD-46DB-9A1C-723FA56EB393}" type="parTrans" cxnId="{B3B98979-FD00-45E0-8F34-A7C7E911F368}">
      <dgm:prSet/>
      <dgm:spPr/>
      <dgm:t>
        <a:bodyPr/>
        <a:lstStyle/>
        <a:p>
          <a:endParaRPr lang="en-US"/>
        </a:p>
      </dgm:t>
    </dgm:pt>
    <dgm:pt modelId="{D9B1006A-9D7F-4689-81A9-8D216618D9AD}" type="sibTrans" cxnId="{B3B98979-FD00-45E0-8F34-A7C7E911F368}">
      <dgm:prSet/>
      <dgm:spPr/>
      <dgm:t>
        <a:bodyPr/>
        <a:lstStyle/>
        <a:p>
          <a:endParaRPr lang="en-US"/>
        </a:p>
      </dgm:t>
    </dgm:pt>
    <dgm:pt modelId="{38EE57E0-0B97-4883-A029-B9AFCA246A7D}">
      <dgm:prSet custT="1"/>
      <dgm:spPr>
        <a:solidFill>
          <a:srgbClr val="0070C0"/>
        </a:solidFill>
      </dgm:spPr>
      <dgm:t>
        <a:bodyPr/>
        <a:lstStyle/>
        <a:p>
          <a:r>
            <a:rPr lang="en-US" sz="2200" dirty="0"/>
            <a:t>Running Shot</a:t>
          </a:r>
        </a:p>
        <a:p>
          <a:r>
            <a:rPr lang="en-US" sz="2200" dirty="0"/>
            <a:t>Set Shot</a:t>
          </a:r>
        </a:p>
        <a:p>
          <a:r>
            <a:rPr lang="en-US" sz="2200" dirty="0"/>
            <a:t>Jump Shot</a:t>
          </a:r>
        </a:p>
      </dgm:t>
    </dgm:pt>
    <dgm:pt modelId="{27CF05FB-EB1C-48DF-BB18-F74D846278D8}" type="parTrans" cxnId="{0FCE109C-0559-4D5C-94E3-1510E81570FA}">
      <dgm:prSet/>
      <dgm:spPr/>
      <dgm:t>
        <a:bodyPr/>
        <a:lstStyle/>
        <a:p>
          <a:endParaRPr lang="en-US"/>
        </a:p>
      </dgm:t>
    </dgm:pt>
    <dgm:pt modelId="{A6EF2DA0-783B-4C74-A4BB-20318D16BAA0}" type="sibTrans" cxnId="{0FCE109C-0559-4D5C-94E3-1510E81570FA}">
      <dgm:prSet/>
      <dgm:spPr/>
      <dgm:t>
        <a:bodyPr/>
        <a:lstStyle/>
        <a:p>
          <a:endParaRPr lang="en-US"/>
        </a:p>
      </dgm:t>
    </dgm:pt>
    <dgm:pt modelId="{716ED530-3E79-4B30-BB2F-8BB6182E12E1}">
      <dgm:prSet custT="1"/>
      <dgm:spPr>
        <a:solidFill>
          <a:srgbClr val="0070C0"/>
        </a:solidFill>
      </dgm:spPr>
      <dgm:t>
        <a:bodyPr/>
        <a:lstStyle/>
        <a:p>
          <a:r>
            <a:rPr lang="en-US" sz="2200" dirty="0"/>
            <a:t>Single Fakes</a:t>
          </a:r>
        </a:p>
      </dgm:t>
    </dgm:pt>
    <dgm:pt modelId="{0ACD08FC-DBCA-40C3-B76D-E3956AEE1C03}" type="parTrans" cxnId="{BD75311A-FBF9-4414-AE3B-E57B9F7E6D7F}">
      <dgm:prSet/>
      <dgm:spPr/>
      <dgm:t>
        <a:bodyPr/>
        <a:lstStyle/>
        <a:p>
          <a:endParaRPr lang="en-US"/>
        </a:p>
      </dgm:t>
    </dgm:pt>
    <dgm:pt modelId="{A439F2E9-C14D-42B6-9945-F0D91D2194CE}" type="sibTrans" cxnId="{BD75311A-FBF9-4414-AE3B-E57B9F7E6D7F}">
      <dgm:prSet/>
      <dgm:spPr/>
      <dgm:t>
        <a:bodyPr/>
        <a:lstStyle/>
        <a:p>
          <a:endParaRPr lang="en-US"/>
        </a:p>
      </dgm:t>
    </dgm:pt>
    <dgm:pt modelId="{5158CAF7-6958-4EE7-B2DF-A9DA3FF4D4D5}">
      <dgm:prSet custT="1"/>
      <dgm:spPr>
        <a:solidFill>
          <a:srgbClr val="0070C0"/>
        </a:solidFill>
      </dgm:spPr>
      <dgm:t>
        <a:bodyPr/>
        <a:lstStyle/>
        <a:p>
          <a:r>
            <a:rPr lang="en-US" sz="2200" dirty="0"/>
            <a:t>Footwork</a:t>
          </a:r>
        </a:p>
      </dgm:t>
    </dgm:pt>
    <dgm:pt modelId="{84C596C7-4754-4E0E-AC38-3FA74A3A9D2B}" type="parTrans" cxnId="{47C7BB28-8179-4CDF-B78B-80670AF12B28}">
      <dgm:prSet/>
      <dgm:spPr/>
      <dgm:t>
        <a:bodyPr/>
        <a:lstStyle/>
        <a:p>
          <a:endParaRPr lang="en-US"/>
        </a:p>
      </dgm:t>
    </dgm:pt>
    <dgm:pt modelId="{6AD42550-43AC-4B2C-9C8E-A60E3C0B8885}" type="sibTrans" cxnId="{47C7BB28-8179-4CDF-B78B-80670AF12B28}">
      <dgm:prSet/>
      <dgm:spPr/>
      <dgm:t>
        <a:bodyPr/>
        <a:lstStyle/>
        <a:p>
          <a:endParaRPr lang="en-US"/>
        </a:p>
      </dgm:t>
    </dgm:pt>
    <dgm:pt modelId="{8490F069-6534-409A-9CB5-AD381D69962B}">
      <dgm:prSet custT="1"/>
      <dgm:spPr>
        <a:solidFill>
          <a:srgbClr val="0070C0"/>
        </a:solidFill>
      </dgm:spPr>
      <dgm:t>
        <a:bodyPr/>
        <a:lstStyle/>
        <a:p>
          <a:r>
            <a:rPr lang="en-US" sz="2200" dirty="0"/>
            <a:t>Overhand Passing/Catching </a:t>
          </a:r>
        </a:p>
        <a:p>
          <a:r>
            <a:rPr lang="en-US" sz="2200" dirty="0"/>
            <a:t>&amp;</a:t>
          </a:r>
        </a:p>
        <a:p>
          <a:r>
            <a:rPr lang="en-US" sz="2200" dirty="0"/>
            <a:t>Piston Movement</a:t>
          </a:r>
        </a:p>
      </dgm:t>
    </dgm:pt>
    <dgm:pt modelId="{8D2F44A1-5BD7-461A-B2FD-419C6C34A89D}" type="parTrans" cxnId="{00B1E128-BBB9-4D22-BAB6-1FC3BEE80FDB}">
      <dgm:prSet/>
      <dgm:spPr/>
      <dgm:t>
        <a:bodyPr/>
        <a:lstStyle/>
        <a:p>
          <a:endParaRPr lang="en-US"/>
        </a:p>
      </dgm:t>
    </dgm:pt>
    <dgm:pt modelId="{CC5EF1D8-047C-4803-9678-753297FF47F4}" type="sibTrans" cxnId="{00B1E128-BBB9-4D22-BAB6-1FC3BEE80FDB}">
      <dgm:prSet/>
      <dgm:spPr/>
      <dgm:t>
        <a:bodyPr/>
        <a:lstStyle/>
        <a:p>
          <a:endParaRPr lang="en-US"/>
        </a:p>
      </dgm:t>
    </dgm:pt>
    <dgm:pt modelId="{C62F211A-8C56-443A-A7CC-CA44A8B5907E}">
      <dgm:prSet custT="1"/>
      <dgm:spPr>
        <a:solidFill>
          <a:schemeClr val="accent4">
            <a:lumMod val="50000"/>
          </a:schemeClr>
        </a:solidFill>
      </dgm:spPr>
      <dgm:t>
        <a:bodyPr/>
        <a:lstStyle/>
        <a:p>
          <a:r>
            <a:rPr lang="en-US" sz="2400" dirty="0"/>
            <a:t>Goalkeeping</a:t>
          </a:r>
        </a:p>
      </dgm:t>
    </dgm:pt>
    <dgm:pt modelId="{96AC1C75-FE65-4E18-BC27-55D230B42652}" type="parTrans" cxnId="{EE5AC368-8445-4AEF-A048-9BBDE9663C9E}">
      <dgm:prSet/>
      <dgm:spPr/>
      <dgm:t>
        <a:bodyPr/>
        <a:lstStyle/>
        <a:p>
          <a:endParaRPr lang="en-US"/>
        </a:p>
      </dgm:t>
    </dgm:pt>
    <dgm:pt modelId="{51BFD30C-6805-42CF-B810-C0C07A48A9C6}" type="sibTrans" cxnId="{EE5AC368-8445-4AEF-A048-9BBDE9663C9E}">
      <dgm:prSet/>
      <dgm:spPr/>
      <dgm:t>
        <a:bodyPr/>
        <a:lstStyle/>
        <a:p>
          <a:endParaRPr lang="en-US"/>
        </a:p>
      </dgm:t>
    </dgm:pt>
    <dgm:pt modelId="{004718B4-2281-424F-A38C-2AB2A6A10A97}">
      <dgm:prSet custT="1"/>
      <dgm:spPr>
        <a:solidFill>
          <a:srgbClr val="0070C0"/>
        </a:solidFill>
      </dgm:spPr>
      <dgm:t>
        <a:bodyPr/>
        <a:lstStyle/>
        <a:p>
          <a:r>
            <a:rPr lang="en-US" sz="2000" dirty="0"/>
            <a:t>Stance</a:t>
          </a:r>
        </a:p>
      </dgm:t>
    </dgm:pt>
    <dgm:pt modelId="{A5999333-0B23-4C7A-B330-2C47F892019D}" type="parTrans" cxnId="{0EA7E1B4-580D-4358-80B7-8DEF8BE1C291}">
      <dgm:prSet/>
      <dgm:spPr/>
      <dgm:t>
        <a:bodyPr/>
        <a:lstStyle/>
        <a:p>
          <a:endParaRPr lang="en-US"/>
        </a:p>
      </dgm:t>
    </dgm:pt>
    <dgm:pt modelId="{4A2401C8-6BF5-487B-9AB9-83684ACB6F7E}" type="sibTrans" cxnId="{0EA7E1B4-580D-4358-80B7-8DEF8BE1C291}">
      <dgm:prSet/>
      <dgm:spPr/>
      <dgm:t>
        <a:bodyPr/>
        <a:lstStyle/>
        <a:p>
          <a:endParaRPr lang="en-US"/>
        </a:p>
      </dgm:t>
    </dgm:pt>
    <dgm:pt modelId="{AB899B48-5F03-4C7F-88FC-D2910F192DFD}">
      <dgm:prSet custT="1"/>
      <dgm:spPr>
        <a:solidFill>
          <a:srgbClr val="0070C0"/>
        </a:solidFill>
      </dgm:spPr>
      <dgm:t>
        <a:bodyPr/>
        <a:lstStyle/>
        <a:p>
          <a:r>
            <a:rPr lang="en-US" sz="2000" dirty="0"/>
            <a:t>Saving low, medium &amp; high shots</a:t>
          </a:r>
        </a:p>
      </dgm:t>
    </dgm:pt>
    <dgm:pt modelId="{C4C20F8B-4BA0-4C95-8999-35DC6EA823DA}" type="parTrans" cxnId="{FD3134AD-7219-4101-A0FB-9A850B9F2E9F}">
      <dgm:prSet/>
      <dgm:spPr/>
      <dgm:t>
        <a:bodyPr/>
        <a:lstStyle/>
        <a:p>
          <a:endParaRPr lang="en-US"/>
        </a:p>
      </dgm:t>
    </dgm:pt>
    <dgm:pt modelId="{F3321C80-5721-46EB-9919-D5440E62BB99}" type="sibTrans" cxnId="{FD3134AD-7219-4101-A0FB-9A850B9F2E9F}">
      <dgm:prSet/>
      <dgm:spPr/>
      <dgm:t>
        <a:bodyPr/>
        <a:lstStyle/>
        <a:p>
          <a:endParaRPr lang="en-US"/>
        </a:p>
      </dgm:t>
    </dgm:pt>
    <dgm:pt modelId="{EA2A2DA0-04D4-40AB-84D5-177D0AB26B17}">
      <dgm:prSet custT="1"/>
      <dgm:spPr>
        <a:solidFill>
          <a:srgbClr val="0070C0"/>
        </a:solidFill>
      </dgm:spPr>
      <dgm:t>
        <a:bodyPr/>
        <a:lstStyle/>
        <a:p>
          <a:r>
            <a:rPr lang="en-US" sz="2000" dirty="0"/>
            <a:t>Passing to counter-attack</a:t>
          </a:r>
        </a:p>
      </dgm:t>
    </dgm:pt>
    <dgm:pt modelId="{E14ED6B0-F16F-4D97-872F-47E36C33334E}" type="parTrans" cxnId="{9B4C7839-B6F6-4585-8672-750127DA09DA}">
      <dgm:prSet/>
      <dgm:spPr/>
      <dgm:t>
        <a:bodyPr/>
        <a:lstStyle/>
        <a:p>
          <a:endParaRPr lang="en-US"/>
        </a:p>
      </dgm:t>
    </dgm:pt>
    <dgm:pt modelId="{FB30746A-F1B3-43B8-90C2-4846253B7A5C}" type="sibTrans" cxnId="{9B4C7839-B6F6-4585-8672-750127DA09DA}">
      <dgm:prSet/>
      <dgm:spPr/>
      <dgm:t>
        <a:bodyPr/>
        <a:lstStyle/>
        <a:p>
          <a:endParaRPr lang="en-US"/>
        </a:p>
      </dgm:t>
    </dgm:pt>
    <dgm:pt modelId="{7326D42D-785A-49B1-935C-DB02A58E87A6}" type="pres">
      <dgm:prSet presAssocID="{732F6B14-104D-4B3A-9D39-C06640F21FF7}" presName="hierChild1" presStyleCnt="0">
        <dgm:presLayoutVars>
          <dgm:orgChart val="1"/>
          <dgm:chPref val="1"/>
          <dgm:dir val="rev"/>
          <dgm:animOne val="branch"/>
          <dgm:animLvl val="lvl"/>
          <dgm:resizeHandles/>
        </dgm:presLayoutVars>
      </dgm:prSet>
      <dgm:spPr/>
    </dgm:pt>
    <dgm:pt modelId="{0D11AFAF-A243-47D0-AB75-2F5A5A169795}" type="pres">
      <dgm:prSet presAssocID="{F780A7A5-8AD3-4A7D-8786-0671DA7B8296}" presName="hierRoot1" presStyleCnt="0">
        <dgm:presLayoutVars>
          <dgm:hierBranch val="hang"/>
        </dgm:presLayoutVars>
      </dgm:prSet>
      <dgm:spPr/>
    </dgm:pt>
    <dgm:pt modelId="{08BC4410-DCEB-462C-ACB4-6905D339A2DE}" type="pres">
      <dgm:prSet presAssocID="{F780A7A5-8AD3-4A7D-8786-0671DA7B8296}" presName="rootComposite1" presStyleCnt="0"/>
      <dgm:spPr/>
    </dgm:pt>
    <dgm:pt modelId="{CBFFAB1D-259D-4B14-864A-04425A6B67F1}" type="pres">
      <dgm:prSet presAssocID="{F780A7A5-8AD3-4A7D-8786-0671DA7B8296}" presName="rootText1" presStyleLbl="node0" presStyleIdx="0" presStyleCnt="1" custScaleX="802557" custScaleY="121172" custLinFactNeighborX="-5997" custLinFactNeighborY="52872">
        <dgm:presLayoutVars>
          <dgm:chPref val="3"/>
        </dgm:presLayoutVars>
      </dgm:prSet>
      <dgm:spPr/>
    </dgm:pt>
    <dgm:pt modelId="{B6CB4DD3-DEBD-4248-99A2-4B913AF0DBB7}" type="pres">
      <dgm:prSet presAssocID="{F780A7A5-8AD3-4A7D-8786-0671DA7B8296}" presName="rootConnector1" presStyleLbl="node1" presStyleIdx="0" presStyleCnt="0"/>
      <dgm:spPr/>
    </dgm:pt>
    <dgm:pt modelId="{D162E812-12F4-4283-85B4-93E7E6D4A374}" type="pres">
      <dgm:prSet presAssocID="{F780A7A5-8AD3-4A7D-8786-0671DA7B8296}" presName="hierChild2" presStyleCnt="0"/>
      <dgm:spPr/>
    </dgm:pt>
    <dgm:pt modelId="{2DA004AE-BB73-4B55-91B9-65BB603A56B5}" type="pres">
      <dgm:prSet presAssocID="{66D12D5E-9C84-4396-A8A5-839BE396A1EB}" presName="Name48" presStyleLbl="parChTrans1D2" presStyleIdx="0" presStyleCnt="3"/>
      <dgm:spPr/>
    </dgm:pt>
    <dgm:pt modelId="{DFCA5EC1-C803-4A38-8965-6566B95AA4FB}" type="pres">
      <dgm:prSet presAssocID="{80B8A842-3CBA-4582-95CD-58F94CA649CD}" presName="hierRoot2" presStyleCnt="0">
        <dgm:presLayoutVars>
          <dgm:hierBranch val="hang"/>
        </dgm:presLayoutVars>
      </dgm:prSet>
      <dgm:spPr/>
    </dgm:pt>
    <dgm:pt modelId="{45ADC2F8-8426-40CF-9614-6012588E9AE1}" type="pres">
      <dgm:prSet presAssocID="{80B8A842-3CBA-4582-95CD-58F94CA649CD}" presName="rootComposite" presStyleCnt="0"/>
      <dgm:spPr/>
    </dgm:pt>
    <dgm:pt modelId="{6C38323C-2EFE-4662-B8CF-FDD5D63B4C79}" type="pres">
      <dgm:prSet presAssocID="{80B8A842-3CBA-4582-95CD-58F94CA649CD}" presName="rootText" presStyleLbl="node2" presStyleIdx="0" presStyleCnt="3" custScaleX="110001" custScaleY="110001" custLinFactNeighborX="12221" custLinFactNeighborY="57805">
        <dgm:presLayoutVars>
          <dgm:chPref val="3"/>
        </dgm:presLayoutVars>
      </dgm:prSet>
      <dgm:spPr/>
    </dgm:pt>
    <dgm:pt modelId="{9C7A1DE8-0E0C-428B-B453-D828CA814E8A}" type="pres">
      <dgm:prSet presAssocID="{80B8A842-3CBA-4582-95CD-58F94CA649CD}" presName="rootConnector" presStyleLbl="node2" presStyleIdx="0" presStyleCnt="3"/>
      <dgm:spPr/>
    </dgm:pt>
    <dgm:pt modelId="{8C7363B1-D0BF-4A40-8A8C-0C0A126DCC8D}" type="pres">
      <dgm:prSet presAssocID="{80B8A842-3CBA-4582-95CD-58F94CA649CD}" presName="hierChild4" presStyleCnt="0"/>
      <dgm:spPr/>
    </dgm:pt>
    <dgm:pt modelId="{CE073DA7-F744-4B57-875B-441273E7A9F8}" type="pres">
      <dgm:prSet presAssocID="{E8B17C78-49AF-4B73-8450-178EC43C9921}" presName="Name48" presStyleLbl="parChTrans1D3" presStyleIdx="0" presStyleCnt="11"/>
      <dgm:spPr/>
    </dgm:pt>
    <dgm:pt modelId="{630E0E3D-DEEE-43C8-8CD5-36B8759801FC}" type="pres">
      <dgm:prSet presAssocID="{96529958-3D85-40B3-9ABE-31D911D7D9FB}" presName="hierRoot2" presStyleCnt="0">
        <dgm:presLayoutVars>
          <dgm:hierBranch val="r"/>
        </dgm:presLayoutVars>
      </dgm:prSet>
      <dgm:spPr/>
    </dgm:pt>
    <dgm:pt modelId="{8379E49E-4671-467A-9D10-42A9D30024A9}" type="pres">
      <dgm:prSet presAssocID="{96529958-3D85-40B3-9ABE-31D911D7D9FB}" presName="rootComposite" presStyleCnt="0"/>
      <dgm:spPr/>
    </dgm:pt>
    <dgm:pt modelId="{8A77F637-2E57-4F20-A75C-20AB446D8ED8}" type="pres">
      <dgm:prSet presAssocID="{96529958-3D85-40B3-9ABE-31D911D7D9FB}" presName="rootText" presStyleLbl="node3" presStyleIdx="0" presStyleCnt="11" custScaleX="237316" custScaleY="177850" custLinFactNeighborX="25774" custLinFactNeighborY="43795">
        <dgm:presLayoutVars>
          <dgm:chPref val="3"/>
        </dgm:presLayoutVars>
      </dgm:prSet>
      <dgm:spPr/>
    </dgm:pt>
    <dgm:pt modelId="{36AC5691-74D6-4627-9303-317EB332BCBB}" type="pres">
      <dgm:prSet presAssocID="{96529958-3D85-40B3-9ABE-31D911D7D9FB}" presName="rootConnector" presStyleLbl="node3" presStyleIdx="0" presStyleCnt="11"/>
      <dgm:spPr/>
    </dgm:pt>
    <dgm:pt modelId="{52378ADC-4A4E-4CAE-A836-5AD95E2ABE56}" type="pres">
      <dgm:prSet presAssocID="{96529958-3D85-40B3-9ABE-31D911D7D9FB}" presName="hierChild4" presStyleCnt="0"/>
      <dgm:spPr/>
    </dgm:pt>
    <dgm:pt modelId="{FE4687E1-9590-46DC-89D4-D4E34BAD1800}" type="pres">
      <dgm:prSet presAssocID="{96529958-3D85-40B3-9ABE-31D911D7D9FB}" presName="hierChild5" presStyleCnt="0"/>
      <dgm:spPr/>
    </dgm:pt>
    <dgm:pt modelId="{2D38B9A1-7FE4-42EC-9D36-31746457C3AB}" type="pres">
      <dgm:prSet presAssocID="{84C596C7-4754-4E0E-AC38-3FA74A3A9D2B}" presName="Name48" presStyleLbl="parChTrans1D3" presStyleIdx="1" presStyleCnt="11"/>
      <dgm:spPr/>
    </dgm:pt>
    <dgm:pt modelId="{9817B494-E810-42AB-B2EF-2B609763D26C}" type="pres">
      <dgm:prSet presAssocID="{5158CAF7-6958-4EE7-B2DF-A9DA3FF4D4D5}" presName="hierRoot2" presStyleCnt="0">
        <dgm:presLayoutVars>
          <dgm:hierBranch val="init"/>
        </dgm:presLayoutVars>
      </dgm:prSet>
      <dgm:spPr/>
    </dgm:pt>
    <dgm:pt modelId="{737E4AF1-C05A-4B2B-9C54-95C091403475}" type="pres">
      <dgm:prSet presAssocID="{5158CAF7-6958-4EE7-B2DF-A9DA3FF4D4D5}" presName="rootComposite" presStyleCnt="0"/>
      <dgm:spPr/>
    </dgm:pt>
    <dgm:pt modelId="{2AE08008-9647-4CB8-8968-00BD4788D99F}" type="pres">
      <dgm:prSet presAssocID="{5158CAF7-6958-4EE7-B2DF-A9DA3FF4D4D5}" presName="rootText" presStyleLbl="node3" presStyleIdx="1" presStyleCnt="11" custScaleX="133101" custScaleY="133101" custLinFactNeighborX="-3124" custLinFactNeighborY="53852">
        <dgm:presLayoutVars>
          <dgm:chPref val="3"/>
        </dgm:presLayoutVars>
      </dgm:prSet>
      <dgm:spPr/>
    </dgm:pt>
    <dgm:pt modelId="{3ADE0254-C8F3-4E2E-B784-039D48DC00F6}" type="pres">
      <dgm:prSet presAssocID="{5158CAF7-6958-4EE7-B2DF-A9DA3FF4D4D5}" presName="rootConnector" presStyleLbl="node3" presStyleIdx="1" presStyleCnt="11"/>
      <dgm:spPr/>
    </dgm:pt>
    <dgm:pt modelId="{851ABCB1-6386-4FB0-ABE3-4326059F1A98}" type="pres">
      <dgm:prSet presAssocID="{5158CAF7-6958-4EE7-B2DF-A9DA3FF4D4D5}" presName="hierChild4" presStyleCnt="0"/>
      <dgm:spPr/>
    </dgm:pt>
    <dgm:pt modelId="{78638DFD-7034-4F3B-A439-17909770557B}" type="pres">
      <dgm:prSet presAssocID="{5158CAF7-6958-4EE7-B2DF-A9DA3FF4D4D5}" presName="hierChild5" presStyleCnt="0"/>
      <dgm:spPr/>
    </dgm:pt>
    <dgm:pt modelId="{DB1D8DF8-36A3-4E78-BCDE-8BB0E1E89641}" type="pres">
      <dgm:prSet presAssocID="{57D02EB9-CCB2-4DFA-B828-6267B90FA236}" presName="Name48" presStyleLbl="parChTrans1D3" presStyleIdx="2" presStyleCnt="11"/>
      <dgm:spPr/>
    </dgm:pt>
    <dgm:pt modelId="{077103A9-3515-4D1F-9850-F3DE38653BC9}" type="pres">
      <dgm:prSet presAssocID="{237503E3-7FEC-41CA-8219-D62674A9163D}" presName="hierRoot2" presStyleCnt="0">
        <dgm:presLayoutVars>
          <dgm:hierBranch val="hang"/>
        </dgm:presLayoutVars>
      </dgm:prSet>
      <dgm:spPr/>
    </dgm:pt>
    <dgm:pt modelId="{87D92B74-1905-47BB-AB55-EB2F8DC84AEF}" type="pres">
      <dgm:prSet presAssocID="{237503E3-7FEC-41CA-8219-D62674A9163D}" presName="rootComposite" presStyleCnt="0"/>
      <dgm:spPr/>
    </dgm:pt>
    <dgm:pt modelId="{53870E1A-1A1E-434D-B26C-030046747745}" type="pres">
      <dgm:prSet presAssocID="{237503E3-7FEC-41CA-8219-D62674A9163D}" presName="rootText" presStyleLbl="node3" presStyleIdx="2" presStyleCnt="11" custScaleX="161052" custScaleY="193741" custLinFactNeighborX="25774" custLinFactNeighborY="51693">
        <dgm:presLayoutVars>
          <dgm:chPref val="3"/>
        </dgm:presLayoutVars>
      </dgm:prSet>
      <dgm:spPr/>
    </dgm:pt>
    <dgm:pt modelId="{8DCFC31B-12A0-4276-A11D-9A44059481E9}" type="pres">
      <dgm:prSet presAssocID="{237503E3-7FEC-41CA-8219-D62674A9163D}" presName="rootConnector" presStyleLbl="node3" presStyleIdx="2" presStyleCnt="11"/>
      <dgm:spPr/>
    </dgm:pt>
    <dgm:pt modelId="{6C013A36-288F-4316-9089-32B0AFFA24B1}" type="pres">
      <dgm:prSet presAssocID="{237503E3-7FEC-41CA-8219-D62674A9163D}" presName="hierChild4" presStyleCnt="0"/>
      <dgm:spPr/>
    </dgm:pt>
    <dgm:pt modelId="{A6B8146F-B5BD-4392-9E97-11F591A65C50}" type="pres">
      <dgm:prSet presAssocID="{237503E3-7FEC-41CA-8219-D62674A9163D}" presName="hierChild5" presStyleCnt="0"/>
      <dgm:spPr/>
    </dgm:pt>
    <dgm:pt modelId="{F4E558E9-E9EB-481C-A6FB-3EB2E07636C4}" type="pres">
      <dgm:prSet presAssocID="{42AC4064-43CD-46DB-9A1C-723FA56EB393}" presName="Name48" presStyleLbl="parChTrans1D3" presStyleIdx="3" presStyleCnt="11"/>
      <dgm:spPr/>
    </dgm:pt>
    <dgm:pt modelId="{2EC2D707-98C9-4404-BD8F-927CD887F6B3}" type="pres">
      <dgm:prSet presAssocID="{FE7A0FAE-9D49-430F-9C03-777053F5D1B4}" presName="hierRoot2" presStyleCnt="0">
        <dgm:presLayoutVars>
          <dgm:hierBranch val="r"/>
        </dgm:presLayoutVars>
      </dgm:prSet>
      <dgm:spPr/>
    </dgm:pt>
    <dgm:pt modelId="{AFC03DAF-9D9C-4C2F-B09E-420086CD0FC7}" type="pres">
      <dgm:prSet presAssocID="{FE7A0FAE-9D49-430F-9C03-777053F5D1B4}" presName="rootComposite" presStyleCnt="0"/>
      <dgm:spPr/>
    </dgm:pt>
    <dgm:pt modelId="{8FA81459-4AB8-4638-B34E-BBDB1E41DBAA}" type="pres">
      <dgm:prSet presAssocID="{FE7A0FAE-9D49-430F-9C03-777053F5D1B4}" presName="rootText" presStyleLbl="node3" presStyleIdx="3" presStyleCnt="11" custScaleX="121001" custScaleY="121001" custLinFactNeighborX="-3124" custLinFactNeighborY="31577">
        <dgm:presLayoutVars>
          <dgm:chPref val="3"/>
        </dgm:presLayoutVars>
      </dgm:prSet>
      <dgm:spPr/>
    </dgm:pt>
    <dgm:pt modelId="{20A46FF9-598B-4A2A-8E27-60FDE2CC3E53}" type="pres">
      <dgm:prSet presAssocID="{FE7A0FAE-9D49-430F-9C03-777053F5D1B4}" presName="rootConnector" presStyleLbl="node3" presStyleIdx="3" presStyleCnt="11"/>
      <dgm:spPr/>
    </dgm:pt>
    <dgm:pt modelId="{05A67EB6-DD14-465D-B2E6-51843732F065}" type="pres">
      <dgm:prSet presAssocID="{FE7A0FAE-9D49-430F-9C03-777053F5D1B4}" presName="hierChild4" presStyleCnt="0"/>
      <dgm:spPr/>
    </dgm:pt>
    <dgm:pt modelId="{06F7DE0F-359F-4E9E-A12E-B28A9B18D649}" type="pres">
      <dgm:prSet presAssocID="{FE7A0FAE-9D49-430F-9C03-777053F5D1B4}" presName="hierChild5" presStyleCnt="0"/>
      <dgm:spPr/>
    </dgm:pt>
    <dgm:pt modelId="{A7D950A1-C3DB-4275-A278-DE21E7D288A2}" type="pres">
      <dgm:prSet presAssocID="{80B8A842-3CBA-4582-95CD-58F94CA649CD}" presName="hierChild5" presStyleCnt="0"/>
      <dgm:spPr/>
    </dgm:pt>
    <dgm:pt modelId="{E83B7E85-59CF-4AF0-86E2-F57DEF0B5123}" type="pres">
      <dgm:prSet presAssocID="{08DFAB92-E801-43E1-A153-873B0FB28BA3}" presName="Name48" presStyleLbl="parChTrans1D2" presStyleIdx="1" presStyleCnt="3"/>
      <dgm:spPr/>
    </dgm:pt>
    <dgm:pt modelId="{635F3545-F35D-4705-8648-DDD009B8123F}" type="pres">
      <dgm:prSet presAssocID="{53CB3F24-FAB8-483C-B4E1-B32642DABFEE}" presName="hierRoot2" presStyleCnt="0">
        <dgm:presLayoutVars>
          <dgm:hierBranch val="hang"/>
        </dgm:presLayoutVars>
      </dgm:prSet>
      <dgm:spPr/>
    </dgm:pt>
    <dgm:pt modelId="{CE4B7A5D-A095-4A2F-8183-53915120763A}" type="pres">
      <dgm:prSet presAssocID="{53CB3F24-FAB8-483C-B4E1-B32642DABFEE}" presName="rootComposite" presStyleCnt="0"/>
      <dgm:spPr/>
    </dgm:pt>
    <dgm:pt modelId="{7717C8F0-F69A-483D-A653-92ABF26B8ACD}" type="pres">
      <dgm:prSet presAssocID="{53CB3F24-FAB8-483C-B4E1-B32642DABFEE}" presName="rootText" presStyleLbl="node2" presStyleIdx="1" presStyleCnt="3" custScaleX="130907" custScaleY="100001" custLinFactNeighborX="-52750" custLinFactNeighborY="82357">
        <dgm:presLayoutVars>
          <dgm:chPref val="3"/>
        </dgm:presLayoutVars>
      </dgm:prSet>
      <dgm:spPr/>
    </dgm:pt>
    <dgm:pt modelId="{C4147E40-63AE-413D-824C-D0F5A88F459C}" type="pres">
      <dgm:prSet presAssocID="{53CB3F24-FAB8-483C-B4E1-B32642DABFEE}" presName="rootConnector" presStyleLbl="node2" presStyleIdx="1" presStyleCnt="3"/>
      <dgm:spPr/>
    </dgm:pt>
    <dgm:pt modelId="{68C2B9DB-555A-4FCD-9D0D-6D94B86CB74A}" type="pres">
      <dgm:prSet presAssocID="{53CB3F24-FAB8-483C-B4E1-B32642DABFEE}" presName="hierChild4" presStyleCnt="0"/>
      <dgm:spPr/>
    </dgm:pt>
    <dgm:pt modelId="{AA43BB0D-CD0A-4783-A40F-081107CD4C34}" type="pres">
      <dgm:prSet presAssocID="{AD497094-5E78-45D4-BBA6-6DC87AFD1710}" presName="Name48" presStyleLbl="parChTrans1D3" presStyleIdx="4" presStyleCnt="11"/>
      <dgm:spPr/>
    </dgm:pt>
    <dgm:pt modelId="{0D46E836-0858-4B3A-9B8A-DA01FAD11116}" type="pres">
      <dgm:prSet presAssocID="{5D50339E-2BEF-4CE6-9D87-9CFD45509F72}" presName="hierRoot2" presStyleCnt="0">
        <dgm:presLayoutVars>
          <dgm:hierBranch val="init"/>
        </dgm:presLayoutVars>
      </dgm:prSet>
      <dgm:spPr/>
    </dgm:pt>
    <dgm:pt modelId="{FCEA1888-0FD3-43DA-9FB9-55F3ADA58AD7}" type="pres">
      <dgm:prSet presAssocID="{5D50339E-2BEF-4CE6-9D87-9CFD45509F72}" presName="rootComposite" presStyleCnt="0"/>
      <dgm:spPr/>
    </dgm:pt>
    <dgm:pt modelId="{82CFB6BC-D0FB-42F8-95A3-8743D0101620}" type="pres">
      <dgm:prSet presAssocID="{5D50339E-2BEF-4CE6-9D87-9CFD45509F72}" presName="rootText" presStyleLbl="node3" presStyleIdx="4" presStyleCnt="11" custScaleX="133101" custScaleY="133101" custLinFactY="74119" custLinFactNeighborX="-20734" custLinFactNeighborY="100000">
        <dgm:presLayoutVars>
          <dgm:chPref val="3"/>
        </dgm:presLayoutVars>
      </dgm:prSet>
      <dgm:spPr/>
    </dgm:pt>
    <dgm:pt modelId="{470D25AC-BE8E-474D-94D7-280AA49DC34A}" type="pres">
      <dgm:prSet presAssocID="{5D50339E-2BEF-4CE6-9D87-9CFD45509F72}" presName="rootConnector" presStyleLbl="node3" presStyleIdx="4" presStyleCnt="11"/>
      <dgm:spPr/>
    </dgm:pt>
    <dgm:pt modelId="{8C415BDC-3521-48A7-BE6D-3F8264B87115}" type="pres">
      <dgm:prSet presAssocID="{5D50339E-2BEF-4CE6-9D87-9CFD45509F72}" presName="hierChild4" presStyleCnt="0"/>
      <dgm:spPr/>
    </dgm:pt>
    <dgm:pt modelId="{091E1BF1-126A-4E57-B683-B8558A758ACA}" type="pres">
      <dgm:prSet presAssocID="{5D50339E-2BEF-4CE6-9D87-9CFD45509F72}" presName="hierChild5" presStyleCnt="0"/>
      <dgm:spPr/>
    </dgm:pt>
    <dgm:pt modelId="{EEAE0F45-210A-4D45-8079-90C173BBE2D0}" type="pres">
      <dgm:prSet presAssocID="{8D2F44A1-5BD7-461A-B2FD-419C6C34A89D}" presName="Name48" presStyleLbl="parChTrans1D3" presStyleIdx="5" presStyleCnt="11"/>
      <dgm:spPr/>
    </dgm:pt>
    <dgm:pt modelId="{4778A05B-EA55-4EE0-BEAA-8C0E3603CDDE}" type="pres">
      <dgm:prSet presAssocID="{8490F069-6534-409A-9CB5-AD381D69962B}" presName="hierRoot2" presStyleCnt="0">
        <dgm:presLayoutVars>
          <dgm:hierBranch val="init"/>
        </dgm:presLayoutVars>
      </dgm:prSet>
      <dgm:spPr/>
    </dgm:pt>
    <dgm:pt modelId="{BB179002-1130-489A-9687-683AFAB5747B}" type="pres">
      <dgm:prSet presAssocID="{8490F069-6534-409A-9CB5-AD381D69962B}" presName="rootComposite" presStyleCnt="0"/>
      <dgm:spPr/>
    </dgm:pt>
    <dgm:pt modelId="{BDC2EAA4-3A78-42ED-BFED-98F3992FB2DD}" type="pres">
      <dgm:prSet presAssocID="{8490F069-6534-409A-9CB5-AD381D69962B}" presName="rootText" presStyleLbl="node3" presStyleIdx="5" presStyleCnt="11" custScaleX="225129" custScaleY="298845" custLinFactY="46383" custLinFactNeighborX="-50938" custLinFactNeighborY="100000">
        <dgm:presLayoutVars>
          <dgm:chPref val="3"/>
        </dgm:presLayoutVars>
      </dgm:prSet>
      <dgm:spPr/>
    </dgm:pt>
    <dgm:pt modelId="{B0DC681F-0841-475B-B2C3-BA254FA3C060}" type="pres">
      <dgm:prSet presAssocID="{8490F069-6534-409A-9CB5-AD381D69962B}" presName="rootConnector" presStyleLbl="node3" presStyleIdx="5" presStyleCnt="11"/>
      <dgm:spPr/>
    </dgm:pt>
    <dgm:pt modelId="{823EE7EE-7771-48F7-8D19-38BDF9482437}" type="pres">
      <dgm:prSet presAssocID="{8490F069-6534-409A-9CB5-AD381D69962B}" presName="hierChild4" presStyleCnt="0"/>
      <dgm:spPr/>
    </dgm:pt>
    <dgm:pt modelId="{EB1CAB4A-4F43-4EA0-B6A5-CCF5D8F368DE}" type="pres">
      <dgm:prSet presAssocID="{8490F069-6534-409A-9CB5-AD381D69962B}" presName="hierChild5" presStyleCnt="0"/>
      <dgm:spPr/>
    </dgm:pt>
    <dgm:pt modelId="{F94729C0-FBB4-4468-9ADC-A18CC0AB7FF9}" type="pres">
      <dgm:prSet presAssocID="{27CF05FB-EB1C-48DF-BB18-F74D846278D8}" presName="Name48" presStyleLbl="parChTrans1D3" presStyleIdx="6" presStyleCnt="11"/>
      <dgm:spPr/>
    </dgm:pt>
    <dgm:pt modelId="{4DBD1B86-580E-4FCD-9FD5-CF9440B9C173}" type="pres">
      <dgm:prSet presAssocID="{38EE57E0-0B97-4883-A029-B9AFCA246A7D}" presName="hierRoot2" presStyleCnt="0">
        <dgm:presLayoutVars>
          <dgm:hierBranch val="r"/>
        </dgm:presLayoutVars>
      </dgm:prSet>
      <dgm:spPr/>
    </dgm:pt>
    <dgm:pt modelId="{4D54D404-8924-41FD-9A12-6D91D19DBDF3}" type="pres">
      <dgm:prSet presAssocID="{38EE57E0-0B97-4883-A029-B9AFCA246A7D}" presName="rootComposite" presStyleCnt="0"/>
      <dgm:spPr/>
    </dgm:pt>
    <dgm:pt modelId="{227451A7-A911-4314-AD67-45DF1E49697E}" type="pres">
      <dgm:prSet presAssocID="{38EE57E0-0B97-4883-A029-B9AFCA246A7D}" presName="rootText" presStyleLbl="node3" presStyleIdx="6" presStyleCnt="11" custScaleX="171601" custScaleY="239117" custLinFactY="49127" custLinFactNeighborX="-30366" custLinFactNeighborY="100000">
        <dgm:presLayoutVars>
          <dgm:chPref val="3"/>
        </dgm:presLayoutVars>
      </dgm:prSet>
      <dgm:spPr/>
    </dgm:pt>
    <dgm:pt modelId="{1029D5CF-F0B5-48EF-B1CD-37EC97D84155}" type="pres">
      <dgm:prSet presAssocID="{38EE57E0-0B97-4883-A029-B9AFCA246A7D}" presName="rootConnector" presStyleLbl="node3" presStyleIdx="6" presStyleCnt="11"/>
      <dgm:spPr/>
    </dgm:pt>
    <dgm:pt modelId="{69B2DA96-9440-4813-B2CE-9F5781760490}" type="pres">
      <dgm:prSet presAssocID="{38EE57E0-0B97-4883-A029-B9AFCA246A7D}" presName="hierChild4" presStyleCnt="0"/>
      <dgm:spPr/>
    </dgm:pt>
    <dgm:pt modelId="{BCDAA079-57E3-4B98-A06D-D0DC0F3C755B}" type="pres">
      <dgm:prSet presAssocID="{38EE57E0-0B97-4883-A029-B9AFCA246A7D}" presName="hierChild5" presStyleCnt="0"/>
      <dgm:spPr/>
    </dgm:pt>
    <dgm:pt modelId="{5E0081B9-62E5-4B14-B637-4810A99CFEAD}" type="pres">
      <dgm:prSet presAssocID="{0ACD08FC-DBCA-40C3-B76D-E3956AEE1C03}" presName="Name48" presStyleLbl="parChTrans1D3" presStyleIdx="7" presStyleCnt="11"/>
      <dgm:spPr/>
    </dgm:pt>
    <dgm:pt modelId="{4F0BDC76-B357-41CC-8FE8-4C09665DA39F}" type="pres">
      <dgm:prSet presAssocID="{716ED530-3E79-4B30-BB2F-8BB6182E12E1}" presName="hierRoot2" presStyleCnt="0">
        <dgm:presLayoutVars>
          <dgm:hierBranch val="init"/>
        </dgm:presLayoutVars>
      </dgm:prSet>
      <dgm:spPr/>
    </dgm:pt>
    <dgm:pt modelId="{C8C5B585-3874-47E2-AD6B-3F37790F88FB}" type="pres">
      <dgm:prSet presAssocID="{716ED530-3E79-4B30-BB2F-8BB6182E12E1}" presName="rootComposite" presStyleCnt="0"/>
      <dgm:spPr/>
    </dgm:pt>
    <dgm:pt modelId="{F32FF5C4-7485-4D37-AA4C-3930A41DC40C}" type="pres">
      <dgm:prSet presAssocID="{716ED530-3E79-4B30-BB2F-8BB6182E12E1}" presName="rootText" presStyleLbl="node3" presStyleIdx="7" presStyleCnt="11" custScaleX="146411" custScaleY="146411" custLinFactY="184398" custLinFactNeighborX="-25774" custLinFactNeighborY="200000">
        <dgm:presLayoutVars>
          <dgm:chPref val="3"/>
        </dgm:presLayoutVars>
      </dgm:prSet>
      <dgm:spPr/>
    </dgm:pt>
    <dgm:pt modelId="{175D9C0B-AE89-4227-A847-B8F2A0906086}" type="pres">
      <dgm:prSet presAssocID="{716ED530-3E79-4B30-BB2F-8BB6182E12E1}" presName="rootConnector" presStyleLbl="node3" presStyleIdx="7" presStyleCnt="11"/>
      <dgm:spPr/>
    </dgm:pt>
    <dgm:pt modelId="{99553890-7E54-4F49-9183-EE7E0B3B5A24}" type="pres">
      <dgm:prSet presAssocID="{716ED530-3E79-4B30-BB2F-8BB6182E12E1}" presName="hierChild4" presStyleCnt="0"/>
      <dgm:spPr/>
    </dgm:pt>
    <dgm:pt modelId="{0C6B4FA5-57F0-407E-B60A-DC12411F8E53}" type="pres">
      <dgm:prSet presAssocID="{716ED530-3E79-4B30-BB2F-8BB6182E12E1}" presName="hierChild5" presStyleCnt="0"/>
      <dgm:spPr/>
    </dgm:pt>
    <dgm:pt modelId="{667F98FB-E3C2-49F3-8B73-1BA1B415D83D}" type="pres">
      <dgm:prSet presAssocID="{53CB3F24-FAB8-483C-B4E1-B32642DABFEE}" presName="hierChild5" presStyleCnt="0"/>
      <dgm:spPr/>
    </dgm:pt>
    <dgm:pt modelId="{8193C0DE-B664-4009-9679-8A243551F3ED}" type="pres">
      <dgm:prSet presAssocID="{96AC1C75-FE65-4E18-BC27-55D230B42652}" presName="Name48" presStyleLbl="parChTrans1D2" presStyleIdx="2" presStyleCnt="3"/>
      <dgm:spPr/>
    </dgm:pt>
    <dgm:pt modelId="{EB694611-E3CC-4D53-9932-1989D2A836ED}" type="pres">
      <dgm:prSet presAssocID="{C62F211A-8C56-443A-A7CC-CA44A8B5907E}" presName="hierRoot2" presStyleCnt="0">
        <dgm:presLayoutVars>
          <dgm:hierBranch val="r"/>
        </dgm:presLayoutVars>
      </dgm:prSet>
      <dgm:spPr/>
    </dgm:pt>
    <dgm:pt modelId="{8BE0ED23-15B4-441C-9FCD-BCA3C0D86C12}" type="pres">
      <dgm:prSet presAssocID="{C62F211A-8C56-443A-A7CC-CA44A8B5907E}" presName="rootComposite" presStyleCnt="0"/>
      <dgm:spPr/>
    </dgm:pt>
    <dgm:pt modelId="{41DAFD84-53F6-4978-95A9-F211BEBAA41D}" type="pres">
      <dgm:prSet presAssocID="{C62F211A-8C56-443A-A7CC-CA44A8B5907E}" presName="rootText" presStyleLbl="node2" presStyleIdx="2" presStyleCnt="3" custScaleX="176015" custScaleY="121000" custLinFactNeighborX="-6583" custLinFactNeighborY="-93821">
        <dgm:presLayoutVars>
          <dgm:chPref val="3"/>
        </dgm:presLayoutVars>
      </dgm:prSet>
      <dgm:spPr/>
    </dgm:pt>
    <dgm:pt modelId="{097279BF-7D58-44B1-8991-5D4618FD92B4}" type="pres">
      <dgm:prSet presAssocID="{C62F211A-8C56-443A-A7CC-CA44A8B5907E}" presName="rootConnector" presStyleLbl="node2" presStyleIdx="2" presStyleCnt="3"/>
      <dgm:spPr/>
    </dgm:pt>
    <dgm:pt modelId="{B5086BB5-6986-40ED-B3A3-26D7A07A3245}" type="pres">
      <dgm:prSet presAssocID="{C62F211A-8C56-443A-A7CC-CA44A8B5907E}" presName="hierChild4" presStyleCnt="0"/>
      <dgm:spPr/>
    </dgm:pt>
    <dgm:pt modelId="{504A9FC1-1871-48F9-A4B5-040098F571DC}" type="pres">
      <dgm:prSet presAssocID="{A5999333-0B23-4C7A-B330-2C47F892019D}" presName="Name50" presStyleLbl="parChTrans1D3" presStyleIdx="8" presStyleCnt="11"/>
      <dgm:spPr/>
    </dgm:pt>
    <dgm:pt modelId="{FF83D3ED-949E-4BCC-A6CA-883F1693BA45}" type="pres">
      <dgm:prSet presAssocID="{004718B4-2281-424F-A38C-2AB2A6A10A97}" presName="hierRoot2" presStyleCnt="0">
        <dgm:presLayoutVars>
          <dgm:hierBranch val="init"/>
        </dgm:presLayoutVars>
      </dgm:prSet>
      <dgm:spPr/>
    </dgm:pt>
    <dgm:pt modelId="{E2FB573C-570C-4FE3-8483-31AE8F04303B}" type="pres">
      <dgm:prSet presAssocID="{004718B4-2281-424F-A38C-2AB2A6A10A97}" presName="rootComposite" presStyleCnt="0"/>
      <dgm:spPr/>
    </dgm:pt>
    <dgm:pt modelId="{AD596AF0-8709-4E0D-8D7B-788FEAAFC677}" type="pres">
      <dgm:prSet presAssocID="{004718B4-2281-424F-A38C-2AB2A6A10A97}" presName="rootText" presStyleLbl="node3" presStyleIdx="8" presStyleCnt="11" custScaleX="121000" custScaleY="74709" custLinFactY="-11329" custLinFactNeighborX="12947" custLinFactNeighborY="-100000">
        <dgm:presLayoutVars>
          <dgm:chPref val="3"/>
        </dgm:presLayoutVars>
      </dgm:prSet>
      <dgm:spPr/>
    </dgm:pt>
    <dgm:pt modelId="{1913D8FB-E658-4946-A994-4FB970AB0661}" type="pres">
      <dgm:prSet presAssocID="{004718B4-2281-424F-A38C-2AB2A6A10A97}" presName="rootConnector" presStyleLbl="node3" presStyleIdx="8" presStyleCnt="11"/>
      <dgm:spPr/>
    </dgm:pt>
    <dgm:pt modelId="{06E8A176-19F3-4251-A114-FBFFE229B3D2}" type="pres">
      <dgm:prSet presAssocID="{004718B4-2281-424F-A38C-2AB2A6A10A97}" presName="hierChild4" presStyleCnt="0"/>
      <dgm:spPr/>
    </dgm:pt>
    <dgm:pt modelId="{D5F03B73-3D5F-4A3E-8912-2D0D7C0DA797}" type="pres">
      <dgm:prSet presAssocID="{004718B4-2281-424F-A38C-2AB2A6A10A97}" presName="hierChild5" presStyleCnt="0"/>
      <dgm:spPr/>
    </dgm:pt>
    <dgm:pt modelId="{F97294FE-2F55-4C89-86D8-C7EC6424D1D6}" type="pres">
      <dgm:prSet presAssocID="{C4C20F8B-4BA0-4C95-8999-35DC6EA823DA}" presName="Name50" presStyleLbl="parChTrans1D3" presStyleIdx="9" presStyleCnt="11"/>
      <dgm:spPr/>
    </dgm:pt>
    <dgm:pt modelId="{6106E101-DF91-45BA-9247-620435C1FEC7}" type="pres">
      <dgm:prSet presAssocID="{AB899B48-5F03-4C7F-88FC-D2910F192DFD}" presName="hierRoot2" presStyleCnt="0">
        <dgm:presLayoutVars>
          <dgm:hierBranch val="init"/>
        </dgm:presLayoutVars>
      </dgm:prSet>
      <dgm:spPr/>
    </dgm:pt>
    <dgm:pt modelId="{4B3A47FC-E0C6-4416-9042-3ADBCC62A98A}" type="pres">
      <dgm:prSet presAssocID="{AB899B48-5F03-4C7F-88FC-D2910F192DFD}" presName="rootComposite" presStyleCnt="0"/>
      <dgm:spPr/>
    </dgm:pt>
    <dgm:pt modelId="{D0359CAD-B12D-4F37-9A1E-43E9C8227C2B}" type="pres">
      <dgm:prSet presAssocID="{AB899B48-5F03-4C7F-88FC-D2910F192DFD}" presName="rootText" presStyleLbl="node3" presStyleIdx="9" presStyleCnt="11" custScaleX="373332" custScaleY="68970" custLinFactY="-35034" custLinFactNeighborX="17756" custLinFactNeighborY="-100000">
        <dgm:presLayoutVars>
          <dgm:chPref val="3"/>
        </dgm:presLayoutVars>
      </dgm:prSet>
      <dgm:spPr/>
    </dgm:pt>
    <dgm:pt modelId="{56DFDFDD-5A4B-4177-B2A6-4C722C3CB959}" type="pres">
      <dgm:prSet presAssocID="{AB899B48-5F03-4C7F-88FC-D2910F192DFD}" presName="rootConnector" presStyleLbl="node3" presStyleIdx="9" presStyleCnt="11"/>
      <dgm:spPr/>
    </dgm:pt>
    <dgm:pt modelId="{65675172-479E-4051-A390-6E3C00775E1D}" type="pres">
      <dgm:prSet presAssocID="{AB899B48-5F03-4C7F-88FC-D2910F192DFD}" presName="hierChild4" presStyleCnt="0"/>
      <dgm:spPr/>
    </dgm:pt>
    <dgm:pt modelId="{C3EAA68F-3C0A-49F5-A143-7B75C97D6E1A}" type="pres">
      <dgm:prSet presAssocID="{AB899B48-5F03-4C7F-88FC-D2910F192DFD}" presName="hierChild5" presStyleCnt="0"/>
      <dgm:spPr/>
    </dgm:pt>
    <dgm:pt modelId="{28C0C0B9-6D40-4A2C-AD4C-C7AE93BE274F}" type="pres">
      <dgm:prSet presAssocID="{E14ED6B0-F16F-4D97-872F-47E36C33334E}" presName="Name50" presStyleLbl="parChTrans1D3" presStyleIdx="10" presStyleCnt="11"/>
      <dgm:spPr/>
    </dgm:pt>
    <dgm:pt modelId="{8110B4BD-88FA-45B7-A4B5-BE86B96A5FB2}" type="pres">
      <dgm:prSet presAssocID="{EA2A2DA0-04D4-40AB-84D5-177D0AB26B17}" presName="hierRoot2" presStyleCnt="0">
        <dgm:presLayoutVars>
          <dgm:hierBranch val="init"/>
        </dgm:presLayoutVars>
      </dgm:prSet>
      <dgm:spPr/>
    </dgm:pt>
    <dgm:pt modelId="{F8CFE3A6-97FE-4675-97F8-6F8E19E07B6F}" type="pres">
      <dgm:prSet presAssocID="{EA2A2DA0-04D4-40AB-84D5-177D0AB26B17}" presName="rootComposite" presStyleCnt="0"/>
      <dgm:spPr/>
    </dgm:pt>
    <dgm:pt modelId="{AC370264-D478-4DFD-9F52-A8D033250059}" type="pres">
      <dgm:prSet presAssocID="{EA2A2DA0-04D4-40AB-84D5-177D0AB26B17}" presName="rootText" presStyleLbl="node3" presStyleIdx="10" presStyleCnt="11" custScaleX="314547" custScaleY="87602" custLinFactY="-45821" custLinFactNeighborX="22444" custLinFactNeighborY="-100000">
        <dgm:presLayoutVars>
          <dgm:chPref val="3"/>
        </dgm:presLayoutVars>
      </dgm:prSet>
      <dgm:spPr/>
    </dgm:pt>
    <dgm:pt modelId="{02212536-497F-449F-99EA-D54B6DF24810}" type="pres">
      <dgm:prSet presAssocID="{EA2A2DA0-04D4-40AB-84D5-177D0AB26B17}" presName="rootConnector" presStyleLbl="node3" presStyleIdx="10" presStyleCnt="11"/>
      <dgm:spPr/>
    </dgm:pt>
    <dgm:pt modelId="{40176C9F-1F51-46FE-820D-D81398A7840A}" type="pres">
      <dgm:prSet presAssocID="{EA2A2DA0-04D4-40AB-84D5-177D0AB26B17}" presName="hierChild4" presStyleCnt="0"/>
      <dgm:spPr/>
    </dgm:pt>
    <dgm:pt modelId="{9F77EA7C-AF36-4371-BCD3-5F42BA2E557C}" type="pres">
      <dgm:prSet presAssocID="{EA2A2DA0-04D4-40AB-84D5-177D0AB26B17}" presName="hierChild5" presStyleCnt="0"/>
      <dgm:spPr/>
    </dgm:pt>
    <dgm:pt modelId="{CCF92543-633F-4767-878E-9CA0E4A18E77}" type="pres">
      <dgm:prSet presAssocID="{C62F211A-8C56-443A-A7CC-CA44A8B5907E}" presName="hierChild5" presStyleCnt="0"/>
      <dgm:spPr/>
    </dgm:pt>
    <dgm:pt modelId="{22B2CEA8-AFAE-45AC-B1AE-8AD8912CA711}" type="pres">
      <dgm:prSet presAssocID="{F780A7A5-8AD3-4A7D-8786-0671DA7B8296}" presName="hierChild3" presStyleCnt="0"/>
      <dgm:spPr/>
    </dgm:pt>
  </dgm:ptLst>
  <dgm:cxnLst>
    <dgm:cxn modelId="{1660E607-83AD-E040-A7C8-52B6431C4512}" type="presOf" srcId="{38EE57E0-0B97-4883-A029-B9AFCA246A7D}" destId="{227451A7-A911-4314-AD67-45DF1E49697E}" srcOrd="0" destOrd="0" presId="urn:microsoft.com/office/officeart/2005/8/layout/orgChart1"/>
    <dgm:cxn modelId="{FE23A60E-9F6A-444C-93BC-DC20959ECE83}" type="presOf" srcId="{AD497094-5E78-45D4-BBA6-6DC87AFD1710}" destId="{AA43BB0D-CD0A-4783-A40F-081107CD4C34}" srcOrd="0" destOrd="0" presId="urn:microsoft.com/office/officeart/2005/8/layout/orgChart1"/>
    <dgm:cxn modelId="{41587514-03F2-D142-8FF7-370485217D05}" type="presOf" srcId="{8490F069-6534-409A-9CB5-AD381D69962B}" destId="{BDC2EAA4-3A78-42ED-BFED-98F3992FB2DD}" srcOrd="0" destOrd="0" presId="urn:microsoft.com/office/officeart/2005/8/layout/orgChart1"/>
    <dgm:cxn modelId="{19E11E16-D2F2-CF47-86FC-597D5962ABA2}" type="presOf" srcId="{80B8A842-3CBA-4582-95CD-58F94CA649CD}" destId="{9C7A1DE8-0E0C-428B-B453-D828CA814E8A}" srcOrd="1" destOrd="0" presId="urn:microsoft.com/office/officeart/2005/8/layout/orgChart1"/>
    <dgm:cxn modelId="{EF0F5F18-B96A-2143-92FB-DA1F395909F0}" type="presOf" srcId="{732F6B14-104D-4B3A-9D39-C06640F21FF7}" destId="{7326D42D-785A-49B1-935C-DB02A58E87A6}" srcOrd="0" destOrd="0" presId="urn:microsoft.com/office/officeart/2005/8/layout/orgChart1"/>
    <dgm:cxn modelId="{BD75311A-FBF9-4414-AE3B-E57B9F7E6D7F}" srcId="{53CB3F24-FAB8-483C-B4E1-B32642DABFEE}" destId="{716ED530-3E79-4B30-BB2F-8BB6182E12E1}" srcOrd="3" destOrd="0" parTransId="{0ACD08FC-DBCA-40C3-B76D-E3956AEE1C03}" sibTransId="{A439F2E9-C14D-42B6-9945-F0D91D2194CE}"/>
    <dgm:cxn modelId="{43C4BD1C-B2FA-F94F-94F5-60FA693DE680}" type="presOf" srcId="{42AC4064-43CD-46DB-9A1C-723FA56EB393}" destId="{F4E558E9-E9EB-481C-A6FB-3EB2E07636C4}" srcOrd="0" destOrd="0" presId="urn:microsoft.com/office/officeart/2005/8/layout/orgChart1"/>
    <dgm:cxn modelId="{F2C2B322-57A8-A846-A34B-2BAAE0ED763C}" type="presOf" srcId="{5158CAF7-6958-4EE7-B2DF-A9DA3FF4D4D5}" destId="{3ADE0254-C8F3-4E2E-B784-039D48DC00F6}" srcOrd="1" destOrd="0" presId="urn:microsoft.com/office/officeart/2005/8/layout/orgChart1"/>
    <dgm:cxn modelId="{46D5B324-C142-894E-8EDE-13060682E5B8}" type="presOf" srcId="{716ED530-3E79-4B30-BB2F-8BB6182E12E1}" destId="{175D9C0B-AE89-4227-A847-B8F2A0906086}" srcOrd="1" destOrd="0" presId="urn:microsoft.com/office/officeart/2005/8/layout/orgChart1"/>
    <dgm:cxn modelId="{4ACAFC24-29BE-A140-963D-9ECC696A1444}" type="presOf" srcId="{FE7A0FAE-9D49-430F-9C03-777053F5D1B4}" destId="{8FA81459-4AB8-4638-B34E-BBDB1E41DBAA}" srcOrd="0" destOrd="0" presId="urn:microsoft.com/office/officeart/2005/8/layout/orgChart1"/>
    <dgm:cxn modelId="{47C7BB28-8179-4CDF-B78B-80670AF12B28}" srcId="{80B8A842-3CBA-4582-95CD-58F94CA649CD}" destId="{5158CAF7-6958-4EE7-B2DF-A9DA3FF4D4D5}" srcOrd="1" destOrd="0" parTransId="{84C596C7-4754-4E0E-AC38-3FA74A3A9D2B}" sibTransId="{6AD42550-43AC-4B2C-9C8E-A60E3C0B8885}"/>
    <dgm:cxn modelId="{00B1E128-BBB9-4D22-BAB6-1FC3BEE80FDB}" srcId="{53CB3F24-FAB8-483C-B4E1-B32642DABFEE}" destId="{8490F069-6534-409A-9CB5-AD381D69962B}" srcOrd="1" destOrd="0" parTransId="{8D2F44A1-5BD7-461A-B2FD-419C6C34A89D}" sibTransId="{CC5EF1D8-047C-4803-9678-753297FF47F4}"/>
    <dgm:cxn modelId="{8D42652A-7682-284D-A4DB-DC4916FF433D}" type="presOf" srcId="{8D2F44A1-5BD7-461A-B2FD-419C6C34A89D}" destId="{EEAE0F45-210A-4D45-8079-90C173BBE2D0}" srcOrd="0" destOrd="0" presId="urn:microsoft.com/office/officeart/2005/8/layout/orgChart1"/>
    <dgm:cxn modelId="{467EB630-B975-124B-B3FB-1C5B7EAE625F}" type="presOf" srcId="{EA2A2DA0-04D4-40AB-84D5-177D0AB26B17}" destId="{AC370264-D478-4DFD-9F52-A8D033250059}" srcOrd="0" destOrd="0" presId="urn:microsoft.com/office/officeart/2005/8/layout/orgChart1"/>
    <dgm:cxn modelId="{E39C1F32-1154-F64C-9446-A5204BB1F02D}" type="presOf" srcId="{EA2A2DA0-04D4-40AB-84D5-177D0AB26B17}" destId="{02212536-497F-449F-99EA-D54B6DF24810}" srcOrd="1" destOrd="0" presId="urn:microsoft.com/office/officeart/2005/8/layout/orgChart1"/>
    <dgm:cxn modelId="{9B4C7839-B6F6-4585-8672-750127DA09DA}" srcId="{C62F211A-8C56-443A-A7CC-CA44A8B5907E}" destId="{EA2A2DA0-04D4-40AB-84D5-177D0AB26B17}" srcOrd="2" destOrd="0" parTransId="{E14ED6B0-F16F-4D97-872F-47E36C33334E}" sibTransId="{FB30746A-F1B3-43B8-90C2-4846253B7A5C}"/>
    <dgm:cxn modelId="{B4615B3C-2285-EF48-99B2-D5ACC6293352}" type="presOf" srcId="{004718B4-2281-424F-A38C-2AB2A6A10A97}" destId="{AD596AF0-8709-4E0D-8D7B-788FEAAFC677}" srcOrd="0" destOrd="0" presId="urn:microsoft.com/office/officeart/2005/8/layout/orgChart1"/>
    <dgm:cxn modelId="{4BB9AD3D-3636-5A40-815E-BA8C07BB685E}" type="presOf" srcId="{5158CAF7-6958-4EE7-B2DF-A9DA3FF4D4D5}" destId="{2AE08008-9647-4CB8-8968-00BD4788D99F}" srcOrd="0" destOrd="0" presId="urn:microsoft.com/office/officeart/2005/8/layout/orgChart1"/>
    <dgm:cxn modelId="{7265985F-B6F4-EE4B-B360-F627EB34CBC3}" type="presOf" srcId="{57D02EB9-CCB2-4DFA-B828-6267B90FA236}" destId="{DB1D8DF8-36A3-4E78-BCDE-8BB0E1E89641}" srcOrd="0" destOrd="0" presId="urn:microsoft.com/office/officeart/2005/8/layout/orgChart1"/>
    <dgm:cxn modelId="{B6848060-9090-4114-A771-2709DEB12364}" srcId="{F780A7A5-8AD3-4A7D-8786-0671DA7B8296}" destId="{53CB3F24-FAB8-483C-B4E1-B32642DABFEE}" srcOrd="1" destOrd="0" parTransId="{08DFAB92-E801-43E1-A153-873B0FB28BA3}" sibTransId="{D49C9DFB-9888-44F3-B0D5-91EF064179FA}"/>
    <dgm:cxn modelId="{2E99F962-93FF-4949-95AF-14EBA96A4E2E}" type="presOf" srcId="{F780A7A5-8AD3-4A7D-8786-0671DA7B8296}" destId="{B6CB4DD3-DEBD-4248-99A2-4B913AF0DBB7}" srcOrd="1" destOrd="0" presId="urn:microsoft.com/office/officeart/2005/8/layout/orgChart1"/>
    <dgm:cxn modelId="{EE5AC368-8445-4AEF-A048-9BBDE9663C9E}" srcId="{F780A7A5-8AD3-4A7D-8786-0671DA7B8296}" destId="{C62F211A-8C56-443A-A7CC-CA44A8B5907E}" srcOrd="2" destOrd="0" parTransId="{96AC1C75-FE65-4E18-BC27-55D230B42652}" sibTransId="{51BFD30C-6805-42CF-B810-C0C07A48A9C6}"/>
    <dgm:cxn modelId="{5594164F-92E3-4935-A8F3-68B215557EFA}" srcId="{F780A7A5-8AD3-4A7D-8786-0671DA7B8296}" destId="{80B8A842-3CBA-4582-95CD-58F94CA649CD}" srcOrd="0" destOrd="0" parTransId="{66D12D5E-9C84-4396-A8A5-839BE396A1EB}" sibTransId="{0E440FE3-8319-48A6-8F38-04965887B719}"/>
    <dgm:cxn modelId="{59C0A772-E8ED-8F45-977A-34792F23830B}" type="presOf" srcId="{0ACD08FC-DBCA-40C3-B76D-E3956AEE1C03}" destId="{5E0081B9-62E5-4B14-B637-4810A99CFEAD}" srcOrd="0" destOrd="0" presId="urn:microsoft.com/office/officeart/2005/8/layout/orgChart1"/>
    <dgm:cxn modelId="{01E11753-C4B3-4342-9DBC-6D9BF441B9A6}" srcId="{53CB3F24-FAB8-483C-B4E1-B32642DABFEE}" destId="{5D50339E-2BEF-4CE6-9D87-9CFD45509F72}" srcOrd="0" destOrd="0" parTransId="{AD497094-5E78-45D4-BBA6-6DC87AFD1710}" sibTransId="{A7466E3F-FD4A-43C7-B200-BD9BE158442A}"/>
    <dgm:cxn modelId="{A8FE3A55-7651-824C-ACDF-BEDF907FA20C}" type="presOf" srcId="{96529958-3D85-40B3-9ABE-31D911D7D9FB}" destId="{8A77F637-2E57-4F20-A75C-20AB446D8ED8}" srcOrd="0" destOrd="0" presId="urn:microsoft.com/office/officeart/2005/8/layout/orgChart1"/>
    <dgm:cxn modelId="{B3B98979-FD00-45E0-8F34-A7C7E911F368}" srcId="{80B8A842-3CBA-4582-95CD-58F94CA649CD}" destId="{FE7A0FAE-9D49-430F-9C03-777053F5D1B4}" srcOrd="3" destOrd="0" parTransId="{42AC4064-43CD-46DB-9A1C-723FA56EB393}" sibTransId="{D9B1006A-9D7F-4689-81A9-8D216618D9AD}"/>
    <dgm:cxn modelId="{2885B259-5E32-0847-B27B-39A590A5D4EA}" type="presOf" srcId="{C4C20F8B-4BA0-4C95-8999-35DC6EA823DA}" destId="{F97294FE-2F55-4C89-86D8-C7EC6424D1D6}" srcOrd="0" destOrd="0" presId="urn:microsoft.com/office/officeart/2005/8/layout/orgChart1"/>
    <dgm:cxn modelId="{FE6DD47B-5D8F-2D41-9EE2-4DE7286FD76E}" type="presOf" srcId="{5D50339E-2BEF-4CE6-9D87-9CFD45509F72}" destId="{470D25AC-BE8E-474D-94D7-280AA49DC34A}" srcOrd="1" destOrd="0" presId="urn:microsoft.com/office/officeart/2005/8/layout/orgChart1"/>
    <dgm:cxn modelId="{9BA3CC82-9F62-274E-BCF5-69B8901D251E}" type="presOf" srcId="{80B8A842-3CBA-4582-95CD-58F94CA649CD}" destId="{6C38323C-2EFE-4662-B8CF-FDD5D63B4C79}" srcOrd="0" destOrd="0" presId="urn:microsoft.com/office/officeart/2005/8/layout/orgChart1"/>
    <dgm:cxn modelId="{2F658189-1C3A-4FA1-900F-8CC87FEBECF0}" srcId="{732F6B14-104D-4B3A-9D39-C06640F21FF7}" destId="{F780A7A5-8AD3-4A7D-8786-0671DA7B8296}" srcOrd="0" destOrd="0" parTransId="{036A435A-2407-4E13-A678-6CF25DDF1368}" sibTransId="{54A641AA-6544-4A47-92ED-1AF9BEE56702}"/>
    <dgm:cxn modelId="{498BA38A-2E7A-464A-B94A-5053BD096BB7}" type="presOf" srcId="{84C596C7-4754-4E0E-AC38-3FA74A3A9D2B}" destId="{2D38B9A1-7FE4-42EC-9D36-31746457C3AB}" srcOrd="0" destOrd="0" presId="urn:microsoft.com/office/officeart/2005/8/layout/orgChart1"/>
    <dgm:cxn modelId="{2DBE2C8D-FBA1-0A46-A7A0-FD441DC3BCDF}" type="presOf" srcId="{C62F211A-8C56-443A-A7CC-CA44A8B5907E}" destId="{41DAFD84-53F6-4978-95A9-F211BEBAA41D}" srcOrd="0" destOrd="0" presId="urn:microsoft.com/office/officeart/2005/8/layout/orgChart1"/>
    <dgm:cxn modelId="{E532038F-7B79-F742-8A53-0F484519E950}" type="presOf" srcId="{5D50339E-2BEF-4CE6-9D87-9CFD45509F72}" destId="{82CFB6BC-D0FB-42F8-95A3-8743D0101620}" srcOrd="0" destOrd="0" presId="urn:microsoft.com/office/officeart/2005/8/layout/orgChart1"/>
    <dgm:cxn modelId="{4DD94F92-D663-EF4F-9852-444A116E7CD2}" type="presOf" srcId="{E8B17C78-49AF-4B73-8450-178EC43C9921}" destId="{CE073DA7-F744-4B57-875B-441273E7A9F8}" srcOrd="0" destOrd="0" presId="urn:microsoft.com/office/officeart/2005/8/layout/orgChart1"/>
    <dgm:cxn modelId="{11BB9E9B-CE8E-1443-A6A0-44A826FC8054}" type="presOf" srcId="{C62F211A-8C56-443A-A7CC-CA44A8B5907E}" destId="{097279BF-7D58-44B1-8991-5D4618FD92B4}" srcOrd="1" destOrd="0" presId="urn:microsoft.com/office/officeart/2005/8/layout/orgChart1"/>
    <dgm:cxn modelId="{0FCE109C-0559-4D5C-94E3-1510E81570FA}" srcId="{53CB3F24-FAB8-483C-B4E1-B32642DABFEE}" destId="{38EE57E0-0B97-4883-A029-B9AFCA246A7D}" srcOrd="2" destOrd="0" parTransId="{27CF05FB-EB1C-48DF-BB18-F74D846278D8}" sibTransId="{A6EF2DA0-783B-4C74-A4BB-20318D16BAA0}"/>
    <dgm:cxn modelId="{07B6969C-69F1-9C4A-BD0E-EC80F4D17A48}" type="presOf" srcId="{53CB3F24-FAB8-483C-B4E1-B32642DABFEE}" destId="{C4147E40-63AE-413D-824C-D0F5A88F459C}" srcOrd="1" destOrd="0" presId="urn:microsoft.com/office/officeart/2005/8/layout/orgChart1"/>
    <dgm:cxn modelId="{3496CB9D-641E-E14E-90A2-99EEA28C5100}" type="presOf" srcId="{004718B4-2281-424F-A38C-2AB2A6A10A97}" destId="{1913D8FB-E658-4946-A994-4FB970AB0661}" srcOrd="1" destOrd="0" presId="urn:microsoft.com/office/officeart/2005/8/layout/orgChart1"/>
    <dgm:cxn modelId="{90305BAC-9479-C84B-9CFE-771AAF06F7B0}" type="presOf" srcId="{AB899B48-5F03-4C7F-88FC-D2910F192DFD}" destId="{56DFDFDD-5A4B-4177-B2A6-4C722C3CB959}" srcOrd="1" destOrd="0" presId="urn:microsoft.com/office/officeart/2005/8/layout/orgChart1"/>
    <dgm:cxn modelId="{FD3134AD-7219-4101-A0FB-9A850B9F2E9F}" srcId="{C62F211A-8C56-443A-A7CC-CA44A8B5907E}" destId="{AB899B48-5F03-4C7F-88FC-D2910F192DFD}" srcOrd="1" destOrd="0" parTransId="{C4C20F8B-4BA0-4C95-8999-35DC6EA823DA}" sibTransId="{F3321C80-5721-46EB-9919-D5440E62BB99}"/>
    <dgm:cxn modelId="{01AF57AE-4AAF-A047-A85E-A1A3A33674C9}" type="presOf" srcId="{53CB3F24-FAB8-483C-B4E1-B32642DABFEE}" destId="{7717C8F0-F69A-483D-A653-92ABF26B8ACD}" srcOrd="0" destOrd="0" presId="urn:microsoft.com/office/officeart/2005/8/layout/orgChart1"/>
    <dgm:cxn modelId="{99D959B0-C904-C344-810B-DF3A81536C7B}" type="presOf" srcId="{08DFAB92-E801-43E1-A153-873B0FB28BA3}" destId="{E83B7E85-59CF-4AF0-86E2-F57DEF0B5123}" srcOrd="0" destOrd="0" presId="urn:microsoft.com/office/officeart/2005/8/layout/orgChart1"/>
    <dgm:cxn modelId="{4CBAC7B4-3FBE-E04A-87CA-2C62658E8F66}" type="presOf" srcId="{96AC1C75-FE65-4E18-BC27-55D230B42652}" destId="{8193C0DE-B664-4009-9679-8A243551F3ED}" srcOrd="0" destOrd="0" presId="urn:microsoft.com/office/officeart/2005/8/layout/orgChart1"/>
    <dgm:cxn modelId="{0EA7E1B4-580D-4358-80B7-8DEF8BE1C291}" srcId="{C62F211A-8C56-443A-A7CC-CA44A8B5907E}" destId="{004718B4-2281-424F-A38C-2AB2A6A10A97}" srcOrd="0" destOrd="0" parTransId="{A5999333-0B23-4C7A-B330-2C47F892019D}" sibTransId="{4A2401C8-6BF5-487B-9AB9-83684ACB6F7E}"/>
    <dgm:cxn modelId="{87F5D8BA-B33F-984D-A6B9-B1AEFFA45FE4}" type="presOf" srcId="{8490F069-6534-409A-9CB5-AD381D69962B}" destId="{B0DC681F-0841-475B-B2C3-BA254FA3C060}" srcOrd="1" destOrd="0" presId="urn:microsoft.com/office/officeart/2005/8/layout/orgChart1"/>
    <dgm:cxn modelId="{CF916EBC-2D34-9147-9357-2F6186530F38}" type="presOf" srcId="{E14ED6B0-F16F-4D97-872F-47E36C33334E}" destId="{28C0C0B9-6D40-4A2C-AD4C-C7AE93BE274F}" srcOrd="0" destOrd="0" presId="urn:microsoft.com/office/officeart/2005/8/layout/orgChart1"/>
    <dgm:cxn modelId="{0F2592C0-0A2A-7D4B-BDDD-31E1E1CB089B}" type="presOf" srcId="{A5999333-0B23-4C7A-B330-2C47F892019D}" destId="{504A9FC1-1871-48F9-A4B5-040098F571DC}" srcOrd="0" destOrd="0" presId="urn:microsoft.com/office/officeart/2005/8/layout/orgChart1"/>
    <dgm:cxn modelId="{670908C7-6912-7A41-999E-D574054254E3}" type="presOf" srcId="{66D12D5E-9C84-4396-A8A5-839BE396A1EB}" destId="{2DA004AE-BB73-4B55-91B9-65BB603A56B5}" srcOrd="0" destOrd="0" presId="urn:microsoft.com/office/officeart/2005/8/layout/orgChart1"/>
    <dgm:cxn modelId="{766E21CA-E9E1-724B-8827-77CB41A65CFA}" type="presOf" srcId="{27CF05FB-EB1C-48DF-BB18-F74D846278D8}" destId="{F94729C0-FBB4-4468-9ADC-A18CC0AB7FF9}" srcOrd="0" destOrd="0" presId="urn:microsoft.com/office/officeart/2005/8/layout/orgChart1"/>
    <dgm:cxn modelId="{2AD7A8CB-0B13-4C34-9A41-3E8AD8403DFC}" srcId="{80B8A842-3CBA-4582-95CD-58F94CA649CD}" destId="{96529958-3D85-40B3-9ABE-31D911D7D9FB}" srcOrd="0" destOrd="0" parTransId="{E8B17C78-49AF-4B73-8450-178EC43C9921}" sibTransId="{6D73A073-1397-4D9A-8DF6-2F717F1E5393}"/>
    <dgm:cxn modelId="{E53E61D4-A4E4-4D4D-AACC-E93494C5B33E}" srcId="{80B8A842-3CBA-4582-95CD-58F94CA649CD}" destId="{237503E3-7FEC-41CA-8219-D62674A9163D}" srcOrd="2" destOrd="0" parTransId="{57D02EB9-CCB2-4DFA-B828-6267B90FA236}" sibTransId="{6385EE1F-E763-4FB6-A4A6-13D65F49A9DE}"/>
    <dgm:cxn modelId="{93F98CD5-7886-7E47-9F07-F3B7D99BA1EC}" type="presOf" srcId="{716ED530-3E79-4B30-BB2F-8BB6182E12E1}" destId="{F32FF5C4-7485-4D37-AA4C-3930A41DC40C}" srcOrd="0" destOrd="0" presId="urn:microsoft.com/office/officeart/2005/8/layout/orgChart1"/>
    <dgm:cxn modelId="{52B098EB-5D49-B940-A052-872EFC31D398}" type="presOf" srcId="{F780A7A5-8AD3-4A7D-8786-0671DA7B8296}" destId="{CBFFAB1D-259D-4B14-864A-04425A6B67F1}" srcOrd="0" destOrd="0" presId="urn:microsoft.com/office/officeart/2005/8/layout/orgChart1"/>
    <dgm:cxn modelId="{BA5F5EEC-C2F1-8E48-9570-691B17252F71}" type="presOf" srcId="{237503E3-7FEC-41CA-8219-D62674A9163D}" destId="{53870E1A-1A1E-434D-B26C-030046747745}" srcOrd="0" destOrd="0" presId="urn:microsoft.com/office/officeart/2005/8/layout/orgChart1"/>
    <dgm:cxn modelId="{433C9DEC-0842-354E-BD16-214BA50DB21F}" type="presOf" srcId="{38EE57E0-0B97-4883-A029-B9AFCA246A7D}" destId="{1029D5CF-F0B5-48EF-B1CD-37EC97D84155}" srcOrd="1" destOrd="0" presId="urn:microsoft.com/office/officeart/2005/8/layout/orgChart1"/>
    <dgm:cxn modelId="{AD5608F0-08BE-694F-896F-A569D120858D}" type="presOf" srcId="{FE7A0FAE-9D49-430F-9C03-777053F5D1B4}" destId="{20A46FF9-598B-4A2A-8E27-60FDE2CC3E53}" srcOrd="1" destOrd="0" presId="urn:microsoft.com/office/officeart/2005/8/layout/orgChart1"/>
    <dgm:cxn modelId="{40249CF0-FE09-8B4D-9798-BF0F5C01B821}" type="presOf" srcId="{96529958-3D85-40B3-9ABE-31D911D7D9FB}" destId="{36AC5691-74D6-4627-9303-317EB332BCBB}" srcOrd="1" destOrd="0" presId="urn:microsoft.com/office/officeart/2005/8/layout/orgChart1"/>
    <dgm:cxn modelId="{AC20ADF2-C13E-9D4F-8439-4D9189570A47}" type="presOf" srcId="{AB899B48-5F03-4C7F-88FC-D2910F192DFD}" destId="{D0359CAD-B12D-4F37-9A1E-43E9C8227C2B}" srcOrd="0" destOrd="0" presId="urn:microsoft.com/office/officeart/2005/8/layout/orgChart1"/>
    <dgm:cxn modelId="{F7698DF4-7C3F-6742-B201-E3D8942DAA53}" type="presOf" srcId="{237503E3-7FEC-41CA-8219-D62674A9163D}" destId="{8DCFC31B-12A0-4276-A11D-9A44059481E9}" srcOrd="1" destOrd="0" presId="urn:microsoft.com/office/officeart/2005/8/layout/orgChart1"/>
    <dgm:cxn modelId="{15996366-F256-D649-BC00-2A2593D43D33}" type="presParOf" srcId="{7326D42D-785A-49B1-935C-DB02A58E87A6}" destId="{0D11AFAF-A243-47D0-AB75-2F5A5A169795}" srcOrd="0" destOrd="0" presId="urn:microsoft.com/office/officeart/2005/8/layout/orgChart1"/>
    <dgm:cxn modelId="{612F2CEA-0B3E-EF4A-B58A-726ABCAAE7DA}" type="presParOf" srcId="{0D11AFAF-A243-47D0-AB75-2F5A5A169795}" destId="{08BC4410-DCEB-462C-ACB4-6905D339A2DE}" srcOrd="0" destOrd="0" presId="urn:microsoft.com/office/officeart/2005/8/layout/orgChart1"/>
    <dgm:cxn modelId="{AB3544C7-10F3-5E49-9272-E27E30D143DE}" type="presParOf" srcId="{08BC4410-DCEB-462C-ACB4-6905D339A2DE}" destId="{CBFFAB1D-259D-4B14-864A-04425A6B67F1}" srcOrd="0" destOrd="0" presId="urn:microsoft.com/office/officeart/2005/8/layout/orgChart1"/>
    <dgm:cxn modelId="{34369F41-96CB-D049-A4E4-269C5AFE50D5}" type="presParOf" srcId="{08BC4410-DCEB-462C-ACB4-6905D339A2DE}" destId="{B6CB4DD3-DEBD-4248-99A2-4B913AF0DBB7}" srcOrd="1" destOrd="0" presId="urn:microsoft.com/office/officeart/2005/8/layout/orgChart1"/>
    <dgm:cxn modelId="{411060AE-EF6B-724D-8E68-ED80063E9069}" type="presParOf" srcId="{0D11AFAF-A243-47D0-AB75-2F5A5A169795}" destId="{D162E812-12F4-4283-85B4-93E7E6D4A374}" srcOrd="1" destOrd="0" presId="urn:microsoft.com/office/officeart/2005/8/layout/orgChart1"/>
    <dgm:cxn modelId="{4424DCFA-6B93-E94D-B7B4-7C60FD4317C8}" type="presParOf" srcId="{D162E812-12F4-4283-85B4-93E7E6D4A374}" destId="{2DA004AE-BB73-4B55-91B9-65BB603A56B5}" srcOrd="0" destOrd="0" presId="urn:microsoft.com/office/officeart/2005/8/layout/orgChart1"/>
    <dgm:cxn modelId="{3F2D0FA7-A38F-9C47-8DEE-F3D853EE23E6}" type="presParOf" srcId="{D162E812-12F4-4283-85B4-93E7E6D4A374}" destId="{DFCA5EC1-C803-4A38-8965-6566B95AA4FB}" srcOrd="1" destOrd="0" presId="urn:microsoft.com/office/officeart/2005/8/layout/orgChart1"/>
    <dgm:cxn modelId="{E842CC61-D670-7143-AC24-D4396CA5B9DC}" type="presParOf" srcId="{DFCA5EC1-C803-4A38-8965-6566B95AA4FB}" destId="{45ADC2F8-8426-40CF-9614-6012588E9AE1}" srcOrd="0" destOrd="0" presId="urn:microsoft.com/office/officeart/2005/8/layout/orgChart1"/>
    <dgm:cxn modelId="{64EC4A96-74C6-DC47-8DB6-48BEA2B6734C}" type="presParOf" srcId="{45ADC2F8-8426-40CF-9614-6012588E9AE1}" destId="{6C38323C-2EFE-4662-B8CF-FDD5D63B4C79}" srcOrd="0" destOrd="0" presId="urn:microsoft.com/office/officeart/2005/8/layout/orgChart1"/>
    <dgm:cxn modelId="{E5281765-F12D-5A41-AFD3-B7EA1EB8C6DA}" type="presParOf" srcId="{45ADC2F8-8426-40CF-9614-6012588E9AE1}" destId="{9C7A1DE8-0E0C-428B-B453-D828CA814E8A}" srcOrd="1" destOrd="0" presId="urn:microsoft.com/office/officeart/2005/8/layout/orgChart1"/>
    <dgm:cxn modelId="{4B103D5E-B9F3-F742-98EB-93E273FC4B14}" type="presParOf" srcId="{DFCA5EC1-C803-4A38-8965-6566B95AA4FB}" destId="{8C7363B1-D0BF-4A40-8A8C-0C0A126DCC8D}" srcOrd="1" destOrd="0" presId="urn:microsoft.com/office/officeart/2005/8/layout/orgChart1"/>
    <dgm:cxn modelId="{C5901F3E-625C-854A-B8FE-3A5621C7C65B}" type="presParOf" srcId="{8C7363B1-D0BF-4A40-8A8C-0C0A126DCC8D}" destId="{CE073DA7-F744-4B57-875B-441273E7A9F8}" srcOrd="0" destOrd="0" presId="urn:microsoft.com/office/officeart/2005/8/layout/orgChart1"/>
    <dgm:cxn modelId="{C04B8DF3-3068-D542-807A-BB2D26A568CD}" type="presParOf" srcId="{8C7363B1-D0BF-4A40-8A8C-0C0A126DCC8D}" destId="{630E0E3D-DEEE-43C8-8CD5-36B8759801FC}" srcOrd="1" destOrd="0" presId="urn:microsoft.com/office/officeart/2005/8/layout/orgChart1"/>
    <dgm:cxn modelId="{334AB799-F25F-C04A-AA48-8243FF587501}" type="presParOf" srcId="{630E0E3D-DEEE-43C8-8CD5-36B8759801FC}" destId="{8379E49E-4671-467A-9D10-42A9D30024A9}" srcOrd="0" destOrd="0" presId="urn:microsoft.com/office/officeart/2005/8/layout/orgChart1"/>
    <dgm:cxn modelId="{418577C7-8FD5-4E48-BFF4-4B1084E73CE9}" type="presParOf" srcId="{8379E49E-4671-467A-9D10-42A9D30024A9}" destId="{8A77F637-2E57-4F20-A75C-20AB446D8ED8}" srcOrd="0" destOrd="0" presId="urn:microsoft.com/office/officeart/2005/8/layout/orgChart1"/>
    <dgm:cxn modelId="{21B56E0D-2763-1741-B531-42ED2DEF5FE2}" type="presParOf" srcId="{8379E49E-4671-467A-9D10-42A9D30024A9}" destId="{36AC5691-74D6-4627-9303-317EB332BCBB}" srcOrd="1" destOrd="0" presId="urn:microsoft.com/office/officeart/2005/8/layout/orgChart1"/>
    <dgm:cxn modelId="{C4B2A7E7-3E75-5F4B-984C-C25F8777ABC6}" type="presParOf" srcId="{630E0E3D-DEEE-43C8-8CD5-36B8759801FC}" destId="{52378ADC-4A4E-4CAE-A836-5AD95E2ABE56}" srcOrd="1" destOrd="0" presId="urn:microsoft.com/office/officeart/2005/8/layout/orgChart1"/>
    <dgm:cxn modelId="{F898B23C-9E25-7144-B226-566650C6C6D2}" type="presParOf" srcId="{630E0E3D-DEEE-43C8-8CD5-36B8759801FC}" destId="{FE4687E1-9590-46DC-89D4-D4E34BAD1800}" srcOrd="2" destOrd="0" presId="urn:microsoft.com/office/officeart/2005/8/layout/orgChart1"/>
    <dgm:cxn modelId="{B297590C-EAAB-5A45-BED5-9E29A2F1BFAA}" type="presParOf" srcId="{8C7363B1-D0BF-4A40-8A8C-0C0A126DCC8D}" destId="{2D38B9A1-7FE4-42EC-9D36-31746457C3AB}" srcOrd="2" destOrd="0" presId="urn:microsoft.com/office/officeart/2005/8/layout/orgChart1"/>
    <dgm:cxn modelId="{2F9F1295-F246-CD49-87A1-5B529349C4FB}" type="presParOf" srcId="{8C7363B1-D0BF-4A40-8A8C-0C0A126DCC8D}" destId="{9817B494-E810-42AB-B2EF-2B609763D26C}" srcOrd="3" destOrd="0" presId="urn:microsoft.com/office/officeart/2005/8/layout/orgChart1"/>
    <dgm:cxn modelId="{B863FE0E-F7D1-C44B-A2D7-365E399CED01}" type="presParOf" srcId="{9817B494-E810-42AB-B2EF-2B609763D26C}" destId="{737E4AF1-C05A-4B2B-9C54-95C091403475}" srcOrd="0" destOrd="0" presId="urn:microsoft.com/office/officeart/2005/8/layout/orgChart1"/>
    <dgm:cxn modelId="{E62B3E14-E42D-A741-8F8F-F70207F5CF55}" type="presParOf" srcId="{737E4AF1-C05A-4B2B-9C54-95C091403475}" destId="{2AE08008-9647-4CB8-8968-00BD4788D99F}" srcOrd="0" destOrd="0" presId="urn:microsoft.com/office/officeart/2005/8/layout/orgChart1"/>
    <dgm:cxn modelId="{8A6F2119-50B0-4840-8830-1FDB0D20E8D2}" type="presParOf" srcId="{737E4AF1-C05A-4B2B-9C54-95C091403475}" destId="{3ADE0254-C8F3-4E2E-B784-039D48DC00F6}" srcOrd="1" destOrd="0" presId="urn:microsoft.com/office/officeart/2005/8/layout/orgChart1"/>
    <dgm:cxn modelId="{DB1B14E7-18E9-7142-A151-4812FC642903}" type="presParOf" srcId="{9817B494-E810-42AB-B2EF-2B609763D26C}" destId="{851ABCB1-6386-4FB0-ABE3-4326059F1A98}" srcOrd="1" destOrd="0" presId="urn:microsoft.com/office/officeart/2005/8/layout/orgChart1"/>
    <dgm:cxn modelId="{194D62BF-27F3-E242-9946-76FAF19987A0}" type="presParOf" srcId="{9817B494-E810-42AB-B2EF-2B609763D26C}" destId="{78638DFD-7034-4F3B-A439-17909770557B}" srcOrd="2" destOrd="0" presId="urn:microsoft.com/office/officeart/2005/8/layout/orgChart1"/>
    <dgm:cxn modelId="{762FD910-2B76-2D4F-BFB5-90227CFBA6DF}" type="presParOf" srcId="{8C7363B1-D0BF-4A40-8A8C-0C0A126DCC8D}" destId="{DB1D8DF8-36A3-4E78-BCDE-8BB0E1E89641}" srcOrd="4" destOrd="0" presId="urn:microsoft.com/office/officeart/2005/8/layout/orgChart1"/>
    <dgm:cxn modelId="{A838C71B-7090-B146-AB9E-A8B07BF5A0A4}" type="presParOf" srcId="{8C7363B1-D0BF-4A40-8A8C-0C0A126DCC8D}" destId="{077103A9-3515-4D1F-9850-F3DE38653BC9}" srcOrd="5" destOrd="0" presId="urn:microsoft.com/office/officeart/2005/8/layout/orgChart1"/>
    <dgm:cxn modelId="{FE7DF42A-B3B0-0E46-8207-8D7D15D0AA01}" type="presParOf" srcId="{077103A9-3515-4D1F-9850-F3DE38653BC9}" destId="{87D92B74-1905-47BB-AB55-EB2F8DC84AEF}" srcOrd="0" destOrd="0" presId="urn:microsoft.com/office/officeart/2005/8/layout/orgChart1"/>
    <dgm:cxn modelId="{DEF855B8-DC69-B849-9BC4-6577746082AF}" type="presParOf" srcId="{87D92B74-1905-47BB-AB55-EB2F8DC84AEF}" destId="{53870E1A-1A1E-434D-B26C-030046747745}" srcOrd="0" destOrd="0" presId="urn:microsoft.com/office/officeart/2005/8/layout/orgChart1"/>
    <dgm:cxn modelId="{280DB90E-7B90-C34E-817E-D3A893372FDD}" type="presParOf" srcId="{87D92B74-1905-47BB-AB55-EB2F8DC84AEF}" destId="{8DCFC31B-12A0-4276-A11D-9A44059481E9}" srcOrd="1" destOrd="0" presId="urn:microsoft.com/office/officeart/2005/8/layout/orgChart1"/>
    <dgm:cxn modelId="{A8302195-C138-5948-93A5-E6D36167A496}" type="presParOf" srcId="{077103A9-3515-4D1F-9850-F3DE38653BC9}" destId="{6C013A36-288F-4316-9089-32B0AFFA24B1}" srcOrd="1" destOrd="0" presId="urn:microsoft.com/office/officeart/2005/8/layout/orgChart1"/>
    <dgm:cxn modelId="{C9BED397-C3BD-1E4E-B377-D9FB68E5FF62}" type="presParOf" srcId="{077103A9-3515-4D1F-9850-F3DE38653BC9}" destId="{A6B8146F-B5BD-4392-9E97-11F591A65C50}" srcOrd="2" destOrd="0" presId="urn:microsoft.com/office/officeart/2005/8/layout/orgChart1"/>
    <dgm:cxn modelId="{91091720-6A42-794A-BDEE-67DDEC9161B5}" type="presParOf" srcId="{8C7363B1-D0BF-4A40-8A8C-0C0A126DCC8D}" destId="{F4E558E9-E9EB-481C-A6FB-3EB2E07636C4}" srcOrd="6" destOrd="0" presId="urn:microsoft.com/office/officeart/2005/8/layout/orgChart1"/>
    <dgm:cxn modelId="{EE8A89E6-42B1-834F-8234-37305AA04B8B}" type="presParOf" srcId="{8C7363B1-D0BF-4A40-8A8C-0C0A126DCC8D}" destId="{2EC2D707-98C9-4404-BD8F-927CD887F6B3}" srcOrd="7" destOrd="0" presId="urn:microsoft.com/office/officeart/2005/8/layout/orgChart1"/>
    <dgm:cxn modelId="{46248C04-4EAA-E24E-8BB4-0BB0FCABEFC0}" type="presParOf" srcId="{2EC2D707-98C9-4404-BD8F-927CD887F6B3}" destId="{AFC03DAF-9D9C-4C2F-B09E-420086CD0FC7}" srcOrd="0" destOrd="0" presId="urn:microsoft.com/office/officeart/2005/8/layout/orgChart1"/>
    <dgm:cxn modelId="{7D22DA6E-3C59-8E46-9191-FCEFCEC66EE3}" type="presParOf" srcId="{AFC03DAF-9D9C-4C2F-B09E-420086CD0FC7}" destId="{8FA81459-4AB8-4638-B34E-BBDB1E41DBAA}" srcOrd="0" destOrd="0" presId="urn:microsoft.com/office/officeart/2005/8/layout/orgChart1"/>
    <dgm:cxn modelId="{5F3D8CFE-42E1-7740-AFEC-D7B729048B8B}" type="presParOf" srcId="{AFC03DAF-9D9C-4C2F-B09E-420086CD0FC7}" destId="{20A46FF9-598B-4A2A-8E27-60FDE2CC3E53}" srcOrd="1" destOrd="0" presId="urn:microsoft.com/office/officeart/2005/8/layout/orgChart1"/>
    <dgm:cxn modelId="{9783DE62-AE8F-2D41-BD01-447D2650A72E}" type="presParOf" srcId="{2EC2D707-98C9-4404-BD8F-927CD887F6B3}" destId="{05A67EB6-DD14-465D-B2E6-51843732F065}" srcOrd="1" destOrd="0" presId="urn:microsoft.com/office/officeart/2005/8/layout/orgChart1"/>
    <dgm:cxn modelId="{B4623BAA-F909-EE4C-B77F-65CE84ABCFFA}" type="presParOf" srcId="{2EC2D707-98C9-4404-BD8F-927CD887F6B3}" destId="{06F7DE0F-359F-4E9E-A12E-B28A9B18D649}" srcOrd="2" destOrd="0" presId="urn:microsoft.com/office/officeart/2005/8/layout/orgChart1"/>
    <dgm:cxn modelId="{2DE59159-B66A-3349-B1B6-03BDEA0EFF32}" type="presParOf" srcId="{DFCA5EC1-C803-4A38-8965-6566B95AA4FB}" destId="{A7D950A1-C3DB-4275-A278-DE21E7D288A2}" srcOrd="2" destOrd="0" presId="urn:microsoft.com/office/officeart/2005/8/layout/orgChart1"/>
    <dgm:cxn modelId="{490B3BE8-265C-C444-9057-2BC6D3A03D6F}" type="presParOf" srcId="{D162E812-12F4-4283-85B4-93E7E6D4A374}" destId="{E83B7E85-59CF-4AF0-86E2-F57DEF0B5123}" srcOrd="2" destOrd="0" presId="urn:microsoft.com/office/officeart/2005/8/layout/orgChart1"/>
    <dgm:cxn modelId="{24C6FBE9-D697-B345-80C3-98A27485D008}" type="presParOf" srcId="{D162E812-12F4-4283-85B4-93E7E6D4A374}" destId="{635F3545-F35D-4705-8648-DDD009B8123F}" srcOrd="3" destOrd="0" presId="urn:microsoft.com/office/officeart/2005/8/layout/orgChart1"/>
    <dgm:cxn modelId="{209BB2AD-BED3-5542-B010-6FC0D05D477C}" type="presParOf" srcId="{635F3545-F35D-4705-8648-DDD009B8123F}" destId="{CE4B7A5D-A095-4A2F-8183-53915120763A}" srcOrd="0" destOrd="0" presId="urn:microsoft.com/office/officeart/2005/8/layout/orgChart1"/>
    <dgm:cxn modelId="{5C8EA7A4-A419-AF45-9048-73279EDE250B}" type="presParOf" srcId="{CE4B7A5D-A095-4A2F-8183-53915120763A}" destId="{7717C8F0-F69A-483D-A653-92ABF26B8ACD}" srcOrd="0" destOrd="0" presId="urn:microsoft.com/office/officeart/2005/8/layout/orgChart1"/>
    <dgm:cxn modelId="{729AC9EF-971D-5A41-B3F9-287A3EC709C7}" type="presParOf" srcId="{CE4B7A5D-A095-4A2F-8183-53915120763A}" destId="{C4147E40-63AE-413D-824C-D0F5A88F459C}" srcOrd="1" destOrd="0" presId="urn:microsoft.com/office/officeart/2005/8/layout/orgChart1"/>
    <dgm:cxn modelId="{8649B190-E02F-194F-8680-0C5BACAAFE52}" type="presParOf" srcId="{635F3545-F35D-4705-8648-DDD009B8123F}" destId="{68C2B9DB-555A-4FCD-9D0D-6D94B86CB74A}" srcOrd="1" destOrd="0" presId="urn:microsoft.com/office/officeart/2005/8/layout/orgChart1"/>
    <dgm:cxn modelId="{3042CABF-A79B-1446-B681-18B832F70B6A}" type="presParOf" srcId="{68C2B9DB-555A-4FCD-9D0D-6D94B86CB74A}" destId="{AA43BB0D-CD0A-4783-A40F-081107CD4C34}" srcOrd="0" destOrd="0" presId="urn:microsoft.com/office/officeart/2005/8/layout/orgChart1"/>
    <dgm:cxn modelId="{BEC92F94-CB73-E649-AA9C-C21C2DA00D56}" type="presParOf" srcId="{68C2B9DB-555A-4FCD-9D0D-6D94B86CB74A}" destId="{0D46E836-0858-4B3A-9B8A-DA01FAD11116}" srcOrd="1" destOrd="0" presId="urn:microsoft.com/office/officeart/2005/8/layout/orgChart1"/>
    <dgm:cxn modelId="{4EF884D0-2695-614F-9ADF-EDE2579B5039}" type="presParOf" srcId="{0D46E836-0858-4B3A-9B8A-DA01FAD11116}" destId="{FCEA1888-0FD3-43DA-9FB9-55F3ADA58AD7}" srcOrd="0" destOrd="0" presId="urn:microsoft.com/office/officeart/2005/8/layout/orgChart1"/>
    <dgm:cxn modelId="{89A170A6-DA46-7443-83BD-29B224935919}" type="presParOf" srcId="{FCEA1888-0FD3-43DA-9FB9-55F3ADA58AD7}" destId="{82CFB6BC-D0FB-42F8-95A3-8743D0101620}" srcOrd="0" destOrd="0" presId="urn:microsoft.com/office/officeart/2005/8/layout/orgChart1"/>
    <dgm:cxn modelId="{D8828C52-227E-A04A-A159-20AA477B5A1C}" type="presParOf" srcId="{FCEA1888-0FD3-43DA-9FB9-55F3ADA58AD7}" destId="{470D25AC-BE8E-474D-94D7-280AA49DC34A}" srcOrd="1" destOrd="0" presId="urn:microsoft.com/office/officeart/2005/8/layout/orgChart1"/>
    <dgm:cxn modelId="{E43B02C1-6218-F245-A46F-7FF32A95FED1}" type="presParOf" srcId="{0D46E836-0858-4B3A-9B8A-DA01FAD11116}" destId="{8C415BDC-3521-48A7-BE6D-3F8264B87115}" srcOrd="1" destOrd="0" presId="urn:microsoft.com/office/officeart/2005/8/layout/orgChart1"/>
    <dgm:cxn modelId="{CEBBE03B-22F0-D14B-A61E-0A2342D7B842}" type="presParOf" srcId="{0D46E836-0858-4B3A-9B8A-DA01FAD11116}" destId="{091E1BF1-126A-4E57-B683-B8558A758ACA}" srcOrd="2" destOrd="0" presId="urn:microsoft.com/office/officeart/2005/8/layout/orgChart1"/>
    <dgm:cxn modelId="{D781F813-954A-4449-8797-F26DE42AA2E7}" type="presParOf" srcId="{68C2B9DB-555A-4FCD-9D0D-6D94B86CB74A}" destId="{EEAE0F45-210A-4D45-8079-90C173BBE2D0}" srcOrd="2" destOrd="0" presId="urn:microsoft.com/office/officeart/2005/8/layout/orgChart1"/>
    <dgm:cxn modelId="{1F10037E-D700-EC41-A921-B9363D34FA88}" type="presParOf" srcId="{68C2B9DB-555A-4FCD-9D0D-6D94B86CB74A}" destId="{4778A05B-EA55-4EE0-BEAA-8C0E3603CDDE}" srcOrd="3" destOrd="0" presId="urn:microsoft.com/office/officeart/2005/8/layout/orgChart1"/>
    <dgm:cxn modelId="{33EEB7DE-E155-1848-A9A3-72EB1A3FA739}" type="presParOf" srcId="{4778A05B-EA55-4EE0-BEAA-8C0E3603CDDE}" destId="{BB179002-1130-489A-9687-683AFAB5747B}" srcOrd="0" destOrd="0" presId="urn:microsoft.com/office/officeart/2005/8/layout/orgChart1"/>
    <dgm:cxn modelId="{F479A39D-4A01-4846-B0CA-CF4E189F379D}" type="presParOf" srcId="{BB179002-1130-489A-9687-683AFAB5747B}" destId="{BDC2EAA4-3A78-42ED-BFED-98F3992FB2DD}" srcOrd="0" destOrd="0" presId="urn:microsoft.com/office/officeart/2005/8/layout/orgChart1"/>
    <dgm:cxn modelId="{85E87784-6EA2-D941-8D87-6FE6BDAACF20}" type="presParOf" srcId="{BB179002-1130-489A-9687-683AFAB5747B}" destId="{B0DC681F-0841-475B-B2C3-BA254FA3C060}" srcOrd="1" destOrd="0" presId="urn:microsoft.com/office/officeart/2005/8/layout/orgChart1"/>
    <dgm:cxn modelId="{BCCFC06F-0977-6C42-B2EA-62E9064F0265}" type="presParOf" srcId="{4778A05B-EA55-4EE0-BEAA-8C0E3603CDDE}" destId="{823EE7EE-7771-48F7-8D19-38BDF9482437}" srcOrd="1" destOrd="0" presId="urn:microsoft.com/office/officeart/2005/8/layout/orgChart1"/>
    <dgm:cxn modelId="{28886462-480A-AD47-9C04-21960C3AF350}" type="presParOf" srcId="{4778A05B-EA55-4EE0-BEAA-8C0E3603CDDE}" destId="{EB1CAB4A-4F43-4EA0-B6A5-CCF5D8F368DE}" srcOrd="2" destOrd="0" presId="urn:microsoft.com/office/officeart/2005/8/layout/orgChart1"/>
    <dgm:cxn modelId="{D00B13E0-BCAB-6044-A66D-E78738D1CAA1}" type="presParOf" srcId="{68C2B9DB-555A-4FCD-9D0D-6D94B86CB74A}" destId="{F94729C0-FBB4-4468-9ADC-A18CC0AB7FF9}" srcOrd="4" destOrd="0" presId="urn:microsoft.com/office/officeart/2005/8/layout/orgChart1"/>
    <dgm:cxn modelId="{2A4B410B-6BE6-F348-8614-D64C01BD3A35}" type="presParOf" srcId="{68C2B9DB-555A-4FCD-9D0D-6D94B86CB74A}" destId="{4DBD1B86-580E-4FCD-9FD5-CF9440B9C173}" srcOrd="5" destOrd="0" presId="urn:microsoft.com/office/officeart/2005/8/layout/orgChart1"/>
    <dgm:cxn modelId="{A5292ACE-8E97-3F4D-935D-1CD40E3DFF43}" type="presParOf" srcId="{4DBD1B86-580E-4FCD-9FD5-CF9440B9C173}" destId="{4D54D404-8924-41FD-9A12-6D91D19DBDF3}" srcOrd="0" destOrd="0" presId="urn:microsoft.com/office/officeart/2005/8/layout/orgChart1"/>
    <dgm:cxn modelId="{4742B764-54C6-1545-9312-874D53D49B4C}" type="presParOf" srcId="{4D54D404-8924-41FD-9A12-6D91D19DBDF3}" destId="{227451A7-A911-4314-AD67-45DF1E49697E}" srcOrd="0" destOrd="0" presId="urn:microsoft.com/office/officeart/2005/8/layout/orgChart1"/>
    <dgm:cxn modelId="{46EA69B2-69CD-794D-9CD4-1023305A68BD}" type="presParOf" srcId="{4D54D404-8924-41FD-9A12-6D91D19DBDF3}" destId="{1029D5CF-F0B5-48EF-B1CD-37EC97D84155}" srcOrd="1" destOrd="0" presId="urn:microsoft.com/office/officeart/2005/8/layout/orgChart1"/>
    <dgm:cxn modelId="{21840BF7-053B-384F-B761-20BAAF716FD7}" type="presParOf" srcId="{4DBD1B86-580E-4FCD-9FD5-CF9440B9C173}" destId="{69B2DA96-9440-4813-B2CE-9F5781760490}" srcOrd="1" destOrd="0" presId="urn:microsoft.com/office/officeart/2005/8/layout/orgChart1"/>
    <dgm:cxn modelId="{232DEBA5-6AEA-1545-A0CB-8E2A7350D0A7}" type="presParOf" srcId="{4DBD1B86-580E-4FCD-9FD5-CF9440B9C173}" destId="{BCDAA079-57E3-4B98-A06D-D0DC0F3C755B}" srcOrd="2" destOrd="0" presId="urn:microsoft.com/office/officeart/2005/8/layout/orgChart1"/>
    <dgm:cxn modelId="{2E8327AA-5ABD-8840-971A-4E8EFCEB541C}" type="presParOf" srcId="{68C2B9DB-555A-4FCD-9D0D-6D94B86CB74A}" destId="{5E0081B9-62E5-4B14-B637-4810A99CFEAD}" srcOrd="6" destOrd="0" presId="urn:microsoft.com/office/officeart/2005/8/layout/orgChart1"/>
    <dgm:cxn modelId="{F7B89D8E-8943-9048-80BD-7E211211EFA5}" type="presParOf" srcId="{68C2B9DB-555A-4FCD-9D0D-6D94B86CB74A}" destId="{4F0BDC76-B357-41CC-8FE8-4C09665DA39F}" srcOrd="7" destOrd="0" presId="urn:microsoft.com/office/officeart/2005/8/layout/orgChart1"/>
    <dgm:cxn modelId="{7FEE6204-C28A-E841-93CA-989AC921F52D}" type="presParOf" srcId="{4F0BDC76-B357-41CC-8FE8-4C09665DA39F}" destId="{C8C5B585-3874-47E2-AD6B-3F37790F88FB}" srcOrd="0" destOrd="0" presId="urn:microsoft.com/office/officeart/2005/8/layout/orgChart1"/>
    <dgm:cxn modelId="{2ED60098-4B5C-C848-8C5C-830EF87D3AF2}" type="presParOf" srcId="{C8C5B585-3874-47E2-AD6B-3F37790F88FB}" destId="{F32FF5C4-7485-4D37-AA4C-3930A41DC40C}" srcOrd="0" destOrd="0" presId="urn:microsoft.com/office/officeart/2005/8/layout/orgChart1"/>
    <dgm:cxn modelId="{508AEDAA-4A7E-C748-8294-B40BC4E7D82B}" type="presParOf" srcId="{C8C5B585-3874-47E2-AD6B-3F37790F88FB}" destId="{175D9C0B-AE89-4227-A847-B8F2A0906086}" srcOrd="1" destOrd="0" presId="urn:microsoft.com/office/officeart/2005/8/layout/orgChart1"/>
    <dgm:cxn modelId="{249C475E-52E2-494B-8541-4AFF9126CA01}" type="presParOf" srcId="{4F0BDC76-B357-41CC-8FE8-4C09665DA39F}" destId="{99553890-7E54-4F49-9183-EE7E0B3B5A24}" srcOrd="1" destOrd="0" presId="urn:microsoft.com/office/officeart/2005/8/layout/orgChart1"/>
    <dgm:cxn modelId="{490C05E5-5836-5942-86BD-666266243440}" type="presParOf" srcId="{4F0BDC76-B357-41CC-8FE8-4C09665DA39F}" destId="{0C6B4FA5-57F0-407E-B60A-DC12411F8E53}" srcOrd="2" destOrd="0" presId="urn:microsoft.com/office/officeart/2005/8/layout/orgChart1"/>
    <dgm:cxn modelId="{09B1B708-39B9-E14E-930A-C0F4AEB43D48}" type="presParOf" srcId="{635F3545-F35D-4705-8648-DDD009B8123F}" destId="{667F98FB-E3C2-49F3-8B73-1BA1B415D83D}" srcOrd="2" destOrd="0" presId="urn:microsoft.com/office/officeart/2005/8/layout/orgChart1"/>
    <dgm:cxn modelId="{EF74B285-0182-5443-A0AE-D46C4BD62C7F}" type="presParOf" srcId="{D162E812-12F4-4283-85B4-93E7E6D4A374}" destId="{8193C0DE-B664-4009-9679-8A243551F3ED}" srcOrd="4" destOrd="0" presId="urn:microsoft.com/office/officeart/2005/8/layout/orgChart1"/>
    <dgm:cxn modelId="{08A31378-A8E9-604B-B92F-CE9E0CE1A475}" type="presParOf" srcId="{D162E812-12F4-4283-85B4-93E7E6D4A374}" destId="{EB694611-E3CC-4D53-9932-1989D2A836ED}" srcOrd="5" destOrd="0" presId="urn:microsoft.com/office/officeart/2005/8/layout/orgChart1"/>
    <dgm:cxn modelId="{D86A7C45-FBBE-2843-9E1E-EC458872ECD3}" type="presParOf" srcId="{EB694611-E3CC-4D53-9932-1989D2A836ED}" destId="{8BE0ED23-15B4-441C-9FCD-BCA3C0D86C12}" srcOrd="0" destOrd="0" presId="urn:microsoft.com/office/officeart/2005/8/layout/orgChart1"/>
    <dgm:cxn modelId="{219A4E95-06FD-3348-9616-65BA19131C1C}" type="presParOf" srcId="{8BE0ED23-15B4-441C-9FCD-BCA3C0D86C12}" destId="{41DAFD84-53F6-4978-95A9-F211BEBAA41D}" srcOrd="0" destOrd="0" presId="urn:microsoft.com/office/officeart/2005/8/layout/orgChart1"/>
    <dgm:cxn modelId="{918080FB-1D73-8646-A7AD-210179594DD6}" type="presParOf" srcId="{8BE0ED23-15B4-441C-9FCD-BCA3C0D86C12}" destId="{097279BF-7D58-44B1-8991-5D4618FD92B4}" srcOrd="1" destOrd="0" presId="urn:microsoft.com/office/officeart/2005/8/layout/orgChart1"/>
    <dgm:cxn modelId="{92E63BF1-14E4-5A43-8620-8F5AEA25A663}" type="presParOf" srcId="{EB694611-E3CC-4D53-9932-1989D2A836ED}" destId="{B5086BB5-6986-40ED-B3A3-26D7A07A3245}" srcOrd="1" destOrd="0" presId="urn:microsoft.com/office/officeart/2005/8/layout/orgChart1"/>
    <dgm:cxn modelId="{21B8A6B2-94E7-D440-842C-D4CEDDD3F0E0}" type="presParOf" srcId="{B5086BB5-6986-40ED-B3A3-26D7A07A3245}" destId="{504A9FC1-1871-48F9-A4B5-040098F571DC}" srcOrd="0" destOrd="0" presId="urn:microsoft.com/office/officeart/2005/8/layout/orgChart1"/>
    <dgm:cxn modelId="{D90877B3-2710-8244-9C31-ED9088A5CC06}" type="presParOf" srcId="{B5086BB5-6986-40ED-B3A3-26D7A07A3245}" destId="{FF83D3ED-949E-4BCC-A6CA-883F1693BA45}" srcOrd="1" destOrd="0" presId="urn:microsoft.com/office/officeart/2005/8/layout/orgChart1"/>
    <dgm:cxn modelId="{83733E2C-8972-3D40-A711-433828E336C8}" type="presParOf" srcId="{FF83D3ED-949E-4BCC-A6CA-883F1693BA45}" destId="{E2FB573C-570C-4FE3-8483-31AE8F04303B}" srcOrd="0" destOrd="0" presId="urn:microsoft.com/office/officeart/2005/8/layout/orgChart1"/>
    <dgm:cxn modelId="{50666BE6-6AA9-B942-8BC8-259C84E69FA2}" type="presParOf" srcId="{E2FB573C-570C-4FE3-8483-31AE8F04303B}" destId="{AD596AF0-8709-4E0D-8D7B-788FEAAFC677}" srcOrd="0" destOrd="0" presId="urn:microsoft.com/office/officeart/2005/8/layout/orgChart1"/>
    <dgm:cxn modelId="{A79AF853-7A38-9A4A-BA1C-6DE36DCC77A9}" type="presParOf" srcId="{E2FB573C-570C-4FE3-8483-31AE8F04303B}" destId="{1913D8FB-E658-4946-A994-4FB970AB0661}" srcOrd="1" destOrd="0" presId="urn:microsoft.com/office/officeart/2005/8/layout/orgChart1"/>
    <dgm:cxn modelId="{02F21C3E-B161-A04F-9328-3E00D97C0120}" type="presParOf" srcId="{FF83D3ED-949E-4BCC-A6CA-883F1693BA45}" destId="{06E8A176-19F3-4251-A114-FBFFE229B3D2}" srcOrd="1" destOrd="0" presId="urn:microsoft.com/office/officeart/2005/8/layout/orgChart1"/>
    <dgm:cxn modelId="{542A2411-074C-1F45-AB7B-44E5BB4B8A0C}" type="presParOf" srcId="{FF83D3ED-949E-4BCC-A6CA-883F1693BA45}" destId="{D5F03B73-3D5F-4A3E-8912-2D0D7C0DA797}" srcOrd="2" destOrd="0" presId="urn:microsoft.com/office/officeart/2005/8/layout/orgChart1"/>
    <dgm:cxn modelId="{1E7434A1-A5DD-E349-9459-028DA8AC5D7C}" type="presParOf" srcId="{B5086BB5-6986-40ED-B3A3-26D7A07A3245}" destId="{F97294FE-2F55-4C89-86D8-C7EC6424D1D6}" srcOrd="2" destOrd="0" presId="urn:microsoft.com/office/officeart/2005/8/layout/orgChart1"/>
    <dgm:cxn modelId="{D4E72840-27E4-4848-98F5-3AE9335AADB7}" type="presParOf" srcId="{B5086BB5-6986-40ED-B3A3-26D7A07A3245}" destId="{6106E101-DF91-45BA-9247-620435C1FEC7}" srcOrd="3" destOrd="0" presId="urn:microsoft.com/office/officeart/2005/8/layout/orgChart1"/>
    <dgm:cxn modelId="{8C96DCF7-05FE-C441-92EB-0DFC91A7B89C}" type="presParOf" srcId="{6106E101-DF91-45BA-9247-620435C1FEC7}" destId="{4B3A47FC-E0C6-4416-9042-3ADBCC62A98A}" srcOrd="0" destOrd="0" presId="urn:microsoft.com/office/officeart/2005/8/layout/orgChart1"/>
    <dgm:cxn modelId="{7F5EACDF-F307-3540-ACD4-22E943FF8F6A}" type="presParOf" srcId="{4B3A47FC-E0C6-4416-9042-3ADBCC62A98A}" destId="{D0359CAD-B12D-4F37-9A1E-43E9C8227C2B}" srcOrd="0" destOrd="0" presId="urn:microsoft.com/office/officeart/2005/8/layout/orgChart1"/>
    <dgm:cxn modelId="{6BEA5B86-5630-3C49-B1E4-08761D851BCE}" type="presParOf" srcId="{4B3A47FC-E0C6-4416-9042-3ADBCC62A98A}" destId="{56DFDFDD-5A4B-4177-B2A6-4C722C3CB959}" srcOrd="1" destOrd="0" presId="urn:microsoft.com/office/officeart/2005/8/layout/orgChart1"/>
    <dgm:cxn modelId="{ACC59988-8E36-AB4B-8E70-9D06645F9E5D}" type="presParOf" srcId="{6106E101-DF91-45BA-9247-620435C1FEC7}" destId="{65675172-479E-4051-A390-6E3C00775E1D}" srcOrd="1" destOrd="0" presId="urn:microsoft.com/office/officeart/2005/8/layout/orgChart1"/>
    <dgm:cxn modelId="{B0FECD71-7024-C44A-A642-AD425A8B3CBB}" type="presParOf" srcId="{6106E101-DF91-45BA-9247-620435C1FEC7}" destId="{C3EAA68F-3C0A-49F5-A143-7B75C97D6E1A}" srcOrd="2" destOrd="0" presId="urn:microsoft.com/office/officeart/2005/8/layout/orgChart1"/>
    <dgm:cxn modelId="{8F0F9236-8D5B-8F4D-87AC-0D8DB378BDD7}" type="presParOf" srcId="{B5086BB5-6986-40ED-B3A3-26D7A07A3245}" destId="{28C0C0B9-6D40-4A2C-AD4C-C7AE93BE274F}" srcOrd="4" destOrd="0" presId="urn:microsoft.com/office/officeart/2005/8/layout/orgChart1"/>
    <dgm:cxn modelId="{34B1345C-D950-844D-A515-1945332486F5}" type="presParOf" srcId="{B5086BB5-6986-40ED-B3A3-26D7A07A3245}" destId="{8110B4BD-88FA-45B7-A4B5-BE86B96A5FB2}" srcOrd="5" destOrd="0" presId="urn:microsoft.com/office/officeart/2005/8/layout/orgChart1"/>
    <dgm:cxn modelId="{1F1B1A64-4F3E-9146-A9DF-C578F872009F}" type="presParOf" srcId="{8110B4BD-88FA-45B7-A4B5-BE86B96A5FB2}" destId="{F8CFE3A6-97FE-4675-97F8-6F8E19E07B6F}" srcOrd="0" destOrd="0" presId="urn:microsoft.com/office/officeart/2005/8/layout/orgChart1"/>
    <dgm:cxn modelId="{2EC29560-B0F3-904B-B204-8F6F7263B95C}" type="presParOf" srcId="{F8CFE3A6-97FE-4675-97F8-6F8E19E07B6F}" destId="{AC370264-D478-4DFD-9F52-A8D033250059}" srcOrd="0" destOrd="0" presId="urn:microsoft.com/office/officeart/2005/8/layout/orgChart1"/>
    <dgm:cxn modelId="{527889FE-5AD3-6A48-A23B-6E9005B3B5DA}" type="presParOf" srcId="{F8CFE3A6-97FE-4675-97F8-6F8E19E07B6F}" destId="{02212536-497F-449F-99EA-D54B6DF24810}" srcOrd="1" destOrd="0" presId="urn:microsoft.com/office/officeart/2005/8/layout/orgChart1"/>
    <dgm:cxn modelId="{10073526-7B05-4344-B51C-D50E368A4918}" type="presParOf" srcId="{8110B4BD-88FA-45B7-A4B5-BE86B96A5FB2}" destId="{40176C9F-1F51-46FE-820D-D81398A7840A}" srcOrd="1" destOrd="0" presId="urn:microsoft.com/office/officeart/2005/8/layout/orgChart1"/>
    <dgm:cxn modelId="{DD13104B-9175-E143-88D3-EFA2401A5BCC}" type="presParOf" srcId="{8110B4BD-88FA-45B7-A4B5-BE86B96A5FB2}" destId="{9F77EA7C-AF36-4371-BCD3-5F42BA2E557C}" srcOrd="2" destOrd="0" presId="urn:microsoft.com/office/officeart/2005/8/layout/orgChart1"/>
    <dgm:cxn modelId="{18B3E722-04D0-D345-8E85-2D8F814A1931}" type="presParOf" srcId="{EB694611-E3CC-4D53-9932-1989D2A836ED}" destId="{CCF92543-633F-4767-878E-9CA0E4A18E77}" srcOrd="2" destOrd="0" presId="urn:microsoft.com/office/officeart/2005/8/layout/orgChart1"/>
    <dgm:cxn modelId="{7A6B709F-FC06-654A-AA3B-E57929C8D269}" type="presParOf" srcId="{0D11AFAF-A243-47D0-AB75-2F5A5A169795}" destId="{22B2CEA8-AFAE-45AC-B1AE-8AD8912CA711}" srcOrd="2" destOrd="0" presId="urn:microsoft.com/office/officeart/2005/8/layout/orgChart1"/>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32F6B14-104D-4B3A-9D39-C06640F21FF7}" type="doc">
      <dgm:prSet loTypeId="urn:microsoft.com/office/officeart/2005/8/layout/orgChart1" loCatId="hierarchy" qsTypeId="urn:microsoft.com/office/officeart/2005/8/quickstyle/simple1" qsCatId="simple" csTypeId="urn:microsoft.com/office/officeart/2005/8/colors/accent5_4" csCatId="accent5" phldr="1"/>
      <dgm:spPr/>
      <dgm:t>
        <a:bodyPr/>
        <a:lstStyle/>
        <a:p>
          <a:endParaRPr lang="en-US"/>
        </a:p>
      </dgm:t>
    </dgm:pt>
    <dgm:pt modelId="{F780A7A5-8AD3-4A7D-8786-0671DA7B8296}">
      <dgm:prSet phldrT="[Text]" custT="1"/>
      <dgm:spPr>
        <a:solidFill>
          <a:srgbClr val="692F03"/>
        </a:solidFill>
      </dgm:spPr>
      <dgm:t>
        <a:bodyPr/>
        <a:lstStyle/>
        <a:p>
          <a:r>
            <a:rPr lang="en-US" sz="3200" dirty="0"/>
            <a:t>Fundamental Individual Tactical Skills </a:t>
          </a:r>
        </a:p>
      </dgm:t>
    </dgm:pt>
    <dgm:pt modelId="{036A435A-2407-4E13-A678-6CF25DDF1368}" type="parTrans" cxnId="{2F658189-1C3A-4FA1-900F-8CC87FEBECF0}">
      <dgm:prSet/>
      <dgm:spPr/>
      <dgm:t>
        <a:bodyPr/>
        <a:lstStyle/>
        <a:p>
          <a:endParaRPr lang="en-US"/>
        </a:p>
      </dgm:t>
    </dgm:pt>
    <dgm:pt modelId="{54A641AA-6544-4A47-92ED-1AF9BEE56702}" type="sibTrans" cxnId="{2F658189-1C3A-4FA1-900F-8CC87FEBECF0}">
      <dgm:prSet/>
      <dgm:spPr/>
      <dgm:t>
        <a:bodyPr/>
        <a:lstStyle/>
        <a:p>
          <a:endParaRPr lang="en-US"/>
        </a:p>
      </dgm:t>
    </dgm:pt>
    <dgm:pt modelId="{80B8A842-3CBA-4582-95CD-58F94CA649CD}">
      <dgm:prSet phldrT="[Text]" custT="1"/>
      <dgm:spPr>
        <a:solidFill>
          <a:srgbClr val="7030A0"/>
        </a:solidFill>
      </dgm:spPr>
      <dgm:t>
        <a:bodyPr/>
        <a:lstStyle/>
        <a:p>
          <a:r>
            <a:rPr lang="en-US" sz="2400" dirty="0"/>
            <a:t>Defense</a:t>
          </a:r>
        </a:p>
      </dgm:t>
    </dgm:pt>
    <dgm:pt modelId="{66D12D5E-9C84-4396-A8A5-839BE396A1EB}" type="parTrans" cxnId="{5594164F-92E3-4935-A8F3-68B215557EFA}">
      <dgm:prSet/>
      <dgm:spPr/>
      <dgm:t>
        <a:bodyPr/>
        <a:lstStyle/>
        <a:p>
          <a:endParaRPr lang="en-US"/>
        </a:p>
      </dgm:t>
    </dgm:pt>
    <dgm:pt modelId="{0E440FE3-8319-48A6-8F38-04965887B719}" type="sibTrans" cxnId="{5594164F-92E3-4935-A8F3-68B215557EFA}">
      <dgm:prSet/>
      <dgm:spPr/>
      <dgm:t>
        <a:bodyPr/>
        <a:lstStyle/>
        <a:p>
          <a:endParaRPr lang="en-US"/>
        </a:p>
      </dgm:t>
    </dgm:pt>
    <dgm:pt modelId="{53CB3F24-FAB8-483C-B4E1-B32642DABFEE}">
      <dgm:prSet custT="1"/>
      <dgm:spPr>
        <a:solidFill>
          <a:srgbClr val="FF0000"/>
        </a:solidFill>
      </dgm:spPr>
      <dgm:t>
        <a:bodyPr/>
        <a:lstStyle/>
        <a:p>
          <a:r>
            <a:rPr lang="en-US" sz="2400" dirty="0"/>
            <a:t>Offense</a:t>
          </a:r>
        </a:p>
      </dgm:t>
    </dgm:pt>
    <dgm:pt modelId="{08DFAB92-E801-43E1-A153-873B0FB28BA3}" type="parTrans" cxnId="{B6848060-9090-4114-A771-2709DEB12364}">
      <dgm:prSet/>
      <dgm:spPr/>
      <dgm:t>
        <a:bodyPr/>
        <a:lstStyle/>
        <a:p>
          <a:endParaRPr lang="en-US"/>
        </a:p>
      </dgm:t>
    </dgm:pt>
    <dgm:pt modelId="{D49C9DFB-9888-44F3-B0D5-91EF064179FA}" type="sibTrans" cxnId="{B6848060-9090-4114-A771-2709DEB12364}">
      <dgm:prSet/>
      <dgm:spPr/>
      <dgm:t>
        <a:bodyPr/>
        <a:lstStyle/>
        <a:p>
          <a:endParaRPr lang="en-US"/>
        </a:p>
      </dgm:t>
    </dgm:pt>
    <dgm:pt modelId="{5D50339E-2BEF-4CE6-9D87-9CFD45509F72}">
      <dgm:prSet custT="1"/>
      <dgm:spPr>
        <a:solidFill>
          <a:srgbClr val="0070C0"/>
        </a:solidFill>
      </dgm:spPr>
      <dgm:t>
        <a:bodyPr/>
        <a:lstStyle/>
        <a:p>
          <a:r>
            <a:rPr lang="en-US" sz="2200" dirty="0"/>
            <a:t>Screening &amp; Setting Picks</a:t>
          </a:r>
        </a:p>
      </dgm:t>
    </dgm:pt>
    <dgm:pt modelId="{AD497094-5E78-45D4-BBA6-6DC87AFD1710}" type="parTrans" cxnId="{01E11753-C4B3-4342-9DBC-6D9BF441B9A6}">
      <dgm:prSet/>
      <dgm:spPr/>
      <dgm:t>
        <a:bodyPr/>
        <a:lstStyle/>
        <a:p>
          <a:endParaRPr lang="en-US"/>
        </a:p>
      </dgm:t>
    </dgm:pt>
    <dgm:pt modelId="{A7466E3F-FD4A-43C7-B200-BD9BE158442A}" type="sibTrans" cxnId="{01E11753-C4B3-4342-9DBC-6D9BF441B9A6}">
      <dgm:prSet/>
      <dgm:spPr/>
      <dgm:t>
        <a:bodyPr/>
        <a:lstStyle/>
        <a:p>
          <a:endParaRPr lang="en-US"/>
        </a:p>
      </dgm:t>
    </dgm:pt>
    <dgm:pt modelId="{96529958-3D85-40B3-9ABE-31D911D7D9FB}">
      <dgm:prSet custT="1"/>
      <dgm:spPr>
        <a:solidFill>
          <a:srgbClr val="0070C0"/>
        </a:solidFill>
      </dgm:spPr>
      <dgm:t>
        <a:bodyPr/>
        <a:lstStyle/>
        <a:p>
          <a:r>
            <a:rPr lang="en-US" sz="2200" dirty="0"/>
            <a:t>Reacting to fakes</a:t>
          </a:r>
        </a:p>
      </dgm:t>
    </dgm:pt>
    <dgm:pt modelId="{E8B17C78-49AF-4B73-8450-178EC43C9921}" type="parTrans" cxnId="{2AD7A8CB-0B13-4C34-9A41-3E8AD8403DFC}">
      <dgm:prSet/>
      <dgm:spPr/>
      <dgm:t>
        <a:bodyPr/>
        <a:lstStyle/>
        <a:p>
          <a:endParaRPr lang="en-US"/>
        </a:p>
      </dgm:t>
    </dgm:pt>
    <dgm:pt modelId="{6D73A073-1397-4D9A-8DF6-2F717F1E5393}" type="sibTrans" cxnId="{2AD7A8CB-0B13-4C34-9A41-3E8AD8403DFC}">
      <dgm:prSet/>
      <dgm:spPr/>
      <dgm:t>
        <a:bodyPr/>
        <a:lstStyle/>
        <a:p>
          <a:endParaRPr lang="en-US"/>
        </a:p>
      </dgm:t>
    </dgm:pt>
    <dgm:pt modelId="{237503E3-7FEC-41CA-8219-D62674A9163D}">
      <dgm:prSet custT="1"/>
      <dgm:spPr>
        <a:solidFill>
          <a:srgbClr val="0070C0"/>
        </a:solidFill>
      </dgm:spPr>
      <dgm:t>
        <a:bodyPr/>
        <a:lstStyle/>
        <a:p>
          <a:r>
            <a:rPr lang="en-US" sz="2200" dirty="0"/>
            <a:t>Positioning </a:t>
          </a:r>
        </a:p>
        <a:p>
          <a:r>
            <a:rPr lang="en-US" sz="2200" dirty="0"/>
            <a:t>between attacker </a:t>
          </a:r>
        </a:p>
        <a:p>
          <a:r>
            <a:rPr lang="en-US" sz="2200" dirty="0"/>
            <a:t>&amp; own goal</a:t>
          </a:r>
        </a:p>
      </dgm:t>
    </dgm:pt>
    <dgm:pt modelId="{57D02EB9-CCB2-4DFA-B828-6267B90FA236}" type="parTrans" cxnId="{E53E61D4-A4E4-4D4D-AACC-E93494C5B33E}">
      <dgm:prSet/>
      <dgm:spPr/>
      <dgm:t>
        <a:bodyPr/>
        <a:lstStyle/>
        <a:p>
          <a:endParaRPr lang="en-US"/>
        </a:p>
      </dgm:t>
    </dgm:pt>
    <dgm:pt modelId="{6385EE1F-E763-4FB6-A4A6-13D65F49A9DE}" type="sibTrans" cxnId="{E53E61D4-A4E4-4D4D-AACC-E93494C5B33E}">
      <dgm:prSet/>
      <dgm:spPr/>
      <dgm:t>
        <a:bodyPr/>
        <a:lstStyle/>
        <a:p>
          <a:endParaRPr lang="en-US"/>
        </a:p>
      </dgm:t>
    </dgm:pt>
    <dgm:pt modelId="{FE7A0FAE-9D49-430F-9C03-777053F5D1B4}">
      <dgm:prSet custT="1"/>
      <dgm:spPr>
        <a:solidFill>
          <a:srgbClr val="0070C0"/>
        </a:solidFill>
      </dgm:spPr>
      <dgm:t>
        <a:bodyPr/>
        <a:lstStyle/>
        <a:p>
          <a:r>
            <a:rPr lang="en-US" sz="2200" dirty="0"/>
            <a:t>Switching</a:t>
          </a:r>
        </a:p>
      </dgm:t>
    </dgm:pt>
    <dgm:pt modelId="{42AC4064-43CD-46DB-9A1C-723FA56EB393}" type="parTrans" cxnId="{B3B98979-FD00-45E0-8F34-A7C7E911F368}">
      <dgm:prSet/>
      <dgm:spPr/>
      <dgm:t>
        <a:bodyPr/>
        <a:lstStyle/>
        <a:p>
          <a:endParaRPr lang="en-US"/>
        </a:p>
      </dgm:t>
    </dgm:pt>
    <dgm:pt modelId="{D9B1006A-9D7F-4689-81A9-8D216618D9AD}" type="sibTrans" cxnId="{B3B98979-FD00-45E0-8F34-A7C7E911F368}">
      <dgm:prSet/>
      <dgm:spPr/>
      <dgm:t>
        <a:bodyPr/>
        <a:lstStyle/>
        <a:p>
          <a:endParaRPr lang="en-US"/>
        </a:p>
      </dgm:t>
    </dgm:pt>
    <dgm:pt modelId="{38EE57E0-0B97-4883-A029-B9AFCA246A7D}">
      <dgm:prSet custT="1"/>
      <dgm:spPr>
        <a:solidFill>
          <a:srgbClr val="0070C0"/>
        </a:solidFill>
      </dgm:spPr>
      <dgm:t>
        <a:bodyPr/>
        <a:lstStyle/>
        <a:p>
          <a:r>
            <a:rPr lang="en-US" sz="2200" dirty="0"/>
            <a:t>Changing Positions &amp; Crossing</a:t>
          </a:r>
        </a:p>
      </dgm:t>
    </dgm:pt>
    <dgm:pt modelId="{27CF05FB-EB1C-48DF-BB18-F74D846278D8}" type="parTrans" cxnId="{0FCE109C-0559-4D5C-94E3-1510E81570FA}">
      <dgm:prSet/>
      <dgm:spPr/>
      <dgm:t>
        <a:bodyPr/>
        <a:lstStyle/>
        <a:p>
          <a:endParaRPr lang="en-US"/>
        </a:p>
      </dgm:t>
    </dgm:pt>
    <dgm:pt modelId="{A6EF2DA0-783B-4C74-A4BB-20318D16BAA0}" type="sibTrans" cxnId="{0FCE109C-0559-4D5C-94E3-1510E81570FA}">
      <dgm:prSet/>
      <dgm:spPr/>
      <dgm:t>
        <a:bodyPr/>
        <a:lstStyle/>
        <a:p>
          <a:endParaRPr lang="en-US"/>
        </a:p>
      </dgm:t>
    </dgm:pt>
    <dgm:pt modelId="{716ED530-3E79-4B30-BB2F-8BB6182E12E1}">
      <dgm:prSet custT="1"/>
      <dgm:spPr>
        <a:solidFill>
          <a:srgbClr val="0070C0"/>
        </a:solidFill>
      </dgm:spPr>
      <dgm:t>
        <a:bodyPr/>
        <a:lstStyle/>
        <a:p>
          <a:r>
            <a:rPr lang="en-US" sz="2200" dirty="0"/>
            <a:t>Supporting Teammates</a:t>
          </a:r>
        </a:p>
      </dgm:t>
    </dgm:pt>
    <dgm:pt modelId="{0ACD08FC-DBCA-40C3-B76D-E3956AEE1C03}" type="parTrans" cxnId="{BD75311A-FBF9-4414-AE3B-E57B9F7E6D7F}">
      <dgm:prSet/>
      <dgm:spPr/>
      <dgm:t>
        <a:bodyPr/>
        <a:lstStyle/>
        <a:p>
          <a:endParaRPr lang="en-US"/>
        </a:p>
      </dgm:t>
    </dgm:pt>
    <dgm:pt modelId="{A439F2E9-C14D-42B6-9945-F0D91D2194CE}" type="sibTrans" cxnId="{BD75311A-FBF9-4414-AE3B-E57B9F7E6D7F}">
      <dgm:prSet/>
      <dgm:spPr/>
      <dgm:t>
        <a:bodyPr/>
        <a:lstStyle/>
        <a:p>
          <a:endParaRPr lang="en-US"/>
        </a:p>
      </dgm:t>
    </dgm:pt>
    <dgm:pt modelId="{5158CAF7-6958-4EE7-B2DF-A9DA3FF4D4D5}">
      <dgm:prSet custT="1"/>
      <dgm:spPr>
        <a:solidFill>
          <a:srgbClr val="0070C0"/>
        </a:solidFill>
      </dgm:spPr>
      <dgm:t>
        <a:bodyPr/>
        <a:lstStyle/>
        <a:p>
          <a:r>
            <a:rPr lang="en-US" sz="2200" dirty="0"/>
            <a:t>Taking Over-</a:t>
          </a:r>
        </a:p>
        <a:p>
          <a:r>
            <a:rPr lang="en-US" sz="2200" dirty="0"/>
            <a:t>Passing On</a:t>
          </a:r>
        </a:p>
      </dgm:t>
    </dgm:pt>
    <dgm:pt modelId="{84C596C7-4754-4E0E-AC38-3FA74A3A9D2B}" type="parTrans" cxnId="{47C7BB28-8179-4CDF-B78B-80670AF12B28}">
      <dgm:prSet/>
      <dgm:spPr/>
      <dgm:t>
        <a:bodyPr/>
        <a:lstStyle/>
        <a:p>
          <a:endParaRPr lang="en-US"/>
        </a:p>
      </dgm:t>
    </dgm:pt>
    <dgm:pt modelId="{6AD42550-43AC-4B2C-9C8E-A60E3C0B8885}" type="sibTrans" cxnId="{47C7BB28-8179-4CDF-B78B-80670AF12B28}">
      <dgm:prSet/>
      <dgm:spPr/>
      <dgm:t>
        <a:bodyPr/>
        <a:lstStyle/>
        <a:p>
          <a:endParaRPr lang="en-US"/>
        </a:p>
      </dgm:t>
    </dgm:pt>
    <dgm:pt modelId="{8490F069-6534-409A-9CB5-AD381D69962B}">
      <dgm:prSet custT="1"/>
      <dgm:spPr>
        <a:solidFill>
          <a:srgbClr val="0070C0"/>
        </a:solidFill>
      </dgm:spPr>
      <dgm:t>
        <a:bodyPr/>
        <a:lstStyle/>
        <a:p>
          <a:r>
            <a:rPr lang="en-US" sz="2200" dirty="0"/>
            <a:t>Attacking </a:t>
          </a:r>
        </a:p>
        <a:p>
          <a:r>
            <a:rPr lang="en-US" sz="2200" dirty="0"/>
            <a:t>Gaps</a:t>
          </a:r>
        </a:p>
      </dgm:t>
    </dgm:pt>
    <dgm:pt modelId="{8D2F44A1-5BD7-461A-B2FD-419C6C34A89D}" type="parTrans" cxnId="{00B1E128-BBB9-4D22-BAB6-1FC3BEE80FDB}">
      <dgm:prSet/>
      <dgm:spPr/>
      <dgm:t>
        <a:bodyPr/>
        <a:lstStyle/>
        <a:p>
          <a:endParaRPr lang="en-US"/>
        </a:p>
      </dgm:t>
    </dgm:pt>
    <dgm:pt modelId="{CC5EF1D8-047C-4803-9678-753297FF47F4}" type="sibTrans" cxnId="{00B1E128-BBB9-4D22-BAB6-1FC3BEE80FDB}">
      <dgm:prSet/>
      <dgm:spPr/>
      <dgm:t>
        <a:bodyPr/>
        <a:lstStyle/>
        <a:p>
          <a:endParaRPr lang="en-US"/>
        </a:p>
      </dgm:t>
    </dgm:pt>
    <dgm:pt modelId="{C62F211A-8C56-443A-A7CC-CA44A8B5907E}">
      <dgm:prSet custT="1"/>
      <dgm:spPr>
        <a:solidFill>
          <a:schemeClr val="accent4">
            <a:lumMod val="50000"/>
          </a:schemeClr>
        </a:solidFill>
      </dgm:spPr>
      <dgm:t>
        <a:bodyPr/>
        <a:lstStyle/>
        <a:p>
          <a:r>
            <a:rPr lang="en-US" sz="2400" dirty="0"/>
            <a:t>Goalkeeping</a:t>
          </a:r>
        </a:p>
      </dgm:t>
    </dgm:pt>
    <dgm:pt modelId="{96AC1C75-FE65-4E18-BC27-55D230B42652}" type="parTrans" cxnId="{EE5AC368-8445-4AEF-A048-9BBDE9663C9E}">
      <dgm:prSet/>
      <dgm:spPr/>
      <dgm:t>
        <a:bodyPr/>
        <a:lstStyle/>
        <a:p>
          <a:endParaRPr lang="en-US"/>
        </a:p>
      </dgm:t>
    </dgm:pt>
    <dgm:pt modelId="{51BFD30C-6805-42CF-B810-C0C07A48A9C6}" type="sibTrans" cxnId="{EE5AC368-8445-4AEF-A048-9BBDE9663C9E}">
      <dgm:prSet/>
      <dgm:spPr/>
      <dgm:t>
        <a:bodyPr/>
        <a:lstStyle/>
        <a:p>
          <a:endParaRPr lang="en-US"/>
        </a:p>
      </dgm:t>
    </dgm:pt>
    <dgm:pt modelId="{004718B4-2281-424F-A38C-2AB2A6A10A97}">
      <dgm:prSet custT="1"/>
      <dgm:spPr>
        <a:solidFill>
          <a:srgbClr val="0070C0"/>
        </a:solidFill>
      </dgm:spPr>
      <dgm:t>
        <a:bodyPr/>
        <a:lstStyle/>
        <a:p>
          <a:r>
            <a:rPr lang="en-US" sz="2000" dirty="0"/>
            <a:t>Saving penalty shots</a:t>
          </a:r>
        </a:p>
      </dgm:t>
    </dgm:pt>
    <dgm:pt modelId="{A5999333-0B23-4C7A-B330-2C47F892019D}" type="parTrans" cxnId="{0EA7E1B4-580D-4358-80B7-8DEF8BE1C291}">
      <dgm:prSet/>
      <dgm:spPr/>
      <dgm:t>
        <a:bodyPr/>
        <a:lstStyle/>
        <a:p>
          <a:endParaRPr lang="en-US"/>
        </a:p>
      </dgm:t>
    </dgm:pt>
    <dgm:pt modelId="{4A2401C8-6BF5-487B-9AB9-83684ACB6F7E}" type="sibTrans" cxnId="{0EA7E1B4-580D-4358-80B7-8DEF8BE1C291}">
      <dgm:prSet/>
      <dgm:spPr/>
      <dgm:t>
        <a:bodyPr/>
        <a:lstStyle/>
        <a:p>
          <a:endParaRPr lang="en-US"/>
        </a:p>
      </dgm:t>
    </dgm:pt>
    <dgm:pt modelId="{AB899B48-5F03-4C7F-88FC-D2910F192DFD}">
      <dgm:prSet custT="1"/>
      <dgm:spPr>
        <a:solidFill>
          <a:srgbClr val="0070C0"/>
        </a:solidFill>
      </dgm:spPr>
      <dgm:t>
        <a:bodyPr/>
        <a:lstStyle/>
        <a:p>
          <a:r>
            <a:rPr lang="en-US" sz="2000" dirty="0"/>
            <a:t>Forcing shots in preferable spots   </a:t>
          </a:r>
        </a:p>
      </dgm:t>
    </dgm:pt>
    <dgm:pt modelId="{C4C20F8B-4BA0-4C95-8999-35DC6EA823DA}" type="parTrans" cxnId="{FD3134AD-7219-4101-A0FB-9A850B9F2E9F}">
      <dgm:prSet/>
      <dgm:spPr/>
      <dgm:t>
        <a:bodyPr/>
        <a:lstStyle/>
        <a:p>
          <a:endParaRPr lang="en-US"/>
        </a:p>
      </dgm:t>
    </dgm:pt>
    <dgm:pt modelId="{F3321C80-5721-46EB-9919-D5440E62BB99}" type="sibTrans" cxnId="{FD3134AD-7219-4101-A0FB-9A850B9F2E9F}">
      <dgm:prSet/>
      <dgm:spPr/>
      <dgm:t>
        <a:bodyPr/>
        <a:lstStyle/>
        <a:p>
          <a:endParaRPr lang="en-US"/>
        </a:p>
      </dgm:t>
    </dgm:pt>
    <dgm:pt modelId="{EA2A2DA0-04D4-40AB-84D5-177D0AB26B17}">
      <dgm:prSet custT="1"/>
      <dgm:spPr>
        <a:solidFill>
          <a:srgbClr val="0070C0"/>
        </a:solidFill>
      </dgm:spPr>
      <dgm:t>
        <a:bodyPr/>
        <a:lstStyle/>
        <a:p>
          <a:r>
            <a:rPr lang="en-US" sz="2000" dirty="0"/>
            <a:t>Preventing fast-breaks</a:t>
          </a:r>
        </a:p>
      </dgm:t>
    </dgm:pt>
    <dgm:pt modelId="{E14ED6B0-F16F-4D97-872F-47E36C33334E}" type="parTrans" cxnId="{9B4C7839-B6F6-4585-8672-750127DA09DA}">
      <dgm:prSet/>
      <dgm:spPr/>
      <dgm:t>
        <a:bodyPr/>
        <a:lstStyle/>
        <a:p>
          <a:endParaRPr lang="en-US"/>
        </a:p>
      </dgm:t>
    </dgm:pt>
    <dgm:pt modelId="{FB30746A-F1B3-43B8-90C2-4846253B7A5C}" type="sibTrans" cxnId="{9B4C7839-B6F6-4585-8672-750127DA09DA}">
      <dgm:prSet/>
      <dgm:spPr/>
      <dgm:t>
        <a:bodyPr/>
        <a:lstStyle/>
        <a:p>
          <a:endParaRPr lang="en-US"/>
        </a:p>
      </dgm:t>
    </dgm:pt>
    <dgm:pt modelId="{7326D42D-785A-49B1-935C-DB02A58E87A6}" type="pres">
      <dgm:prSet presAssocID="{732F6B14-104D-4B3A-9D39-C06640F21FF7}" presName="hierChild1" presStyleCnt="0">
        <dgm:presLayoutVars>
          <dgm:orgChart val="1"/>
          <dgm:chPref val="1"/>
          <dgm:dir val="rev"/>
          <dgm:animOne val="branch"/>
          <dgm:animLvl val="lvl"/>
          <dgm:resizeHandles/>
        </dgm:presLayoutVars>
      </dgm:prSet>
      <dgm:spPr/>
    </dgm:pt>
    <dgm:pt modelId="{0D11AFAF-A243-47D0-AB75-2F5A5A169795}" type="pres">
      <dgm:prSet presAssocID="{F780A7A5-8AD3-4A7D-8786-0671DA7B8296}" presName="hierRoot1" presStyleCnt="0">
        <dgm:presLayoutVars>
          <dgm:hierBranch val="hang"/>
        </dgm:presLayoutVars>
      </dgm:prSet>
      <dgm:spPr/>
    </dgm:pt>
    <dgm:pt modelId="{08BC4410-DCEB-462C-ACB4-6905D339A2DE}" type="pres">
      <dgm:prSet presAssocID="{F780A7A5-8AD3-4A7D-8786-0671DA7B8296}" presName="rootComposite1" presStyleCnt="0"/>
      <dgm:spPr/>
    </dgm:pt>
    <dgm:pt modelId="{CBFFAB1D-259D-4B14-864A-04425A6B67F1}" type="pres">
      <dgm:prSet presAssocID="{F780A7A5-8AD3-4A7D-8786-0671DA7B8296}" presName="rootText1" presStyleLbl="node0" presStyleIdx="0" presStyleCnt="1" custScaleX="682721" custScaleY="121172" custLinFactNeighborX="-5997" custLinFactNeighborY="52872">
        <dgm:presLayoutVars>
          <dgm:chPref val="3"/>
        </dgm:presLayoutVars>
      </dgm:prSet>
      <dgm:spPr/>
    </dgm:pt>
    <dgm:pt modelId="{B6CB4DD3-DEBD-4248-99A2-4B913AF0DBB7}" type="pres">
      <dgm:prSet presAssocID="{F780A7A5-8AD3-4A7D-8786-0671DA7B8296}" presName="rootConnector1" presStyleLbl="node1" presStyleIdx="0" presStyleCnt="0"/>
      <dgm:spPr/>
    </dgm:pt>
    <dgm:pt modelId="{D162E812-12F4-4283-85B4-93E7E6D4A374}" type="pres">
      <dgm:prSet presAssocID="{F780A7A5-8AD3-4A7D-8786-0671DA7B8296}" presName="hierChild2" presStyleCnt="0"/>
      <dgm:spPr/>
    </dgm:pt>
    <dgm:pt modelId="{2DA004AE-BB73-4B55-91B9-65BB603A56B5}" type="pres">
      <dgm:prSet presAssocID="{66D12D5E-9C84-4396-A8A5-839BE396A1EB}" presName="Name48" presStyleLbl="parChTrans1D2" presStyleIdx="0" presStyleCnt="3"/>
      <dgm:spPr/>
    </dgm:pt>
    <dgm:pt modelId="{DFCA5EC1-C803-4A38-8965-6566B95AA4FB}" type="pres">
      <dgm:prSet presAssocID="{80B8A842-3CBA-4582-95CD-58F94CA649CD}" presName="hierRoot2" presStyleCnt="0">
        <dgm:presLayoutVars>
          <dgm:hierBranch val="hang"/>
        </dgm:presLayoutVars>
      </dgm:prSet>
      <dgm:spPr/>
    </dgm:pt>
    <dgm:pt modelId="{45ADC2F8-8426-40CF-9614-6012588E9AE1}" type="pres">
      <dgm:prSet presAssocID="{80B8A842-3CBA-4582-95CD-58F94CA649CD}" presName="rootComposite" presStyleCnt="0"/>
      <dgm:spPr/>
    </dgm:pt>
    <dgm:pt modelId="{6C38323C-2EFE-4662-B8CF-FDD5D63B4C79}" type="pres">
      <dgm:prSet presAssocID="{80B8A842-3CBA-4582-95CD-58F94CA649CD}" presName="rootText" presStyleLbl="node2" presStyleIdx="0" presStyleCnt="3" custScaleX="100001" custScaleY="100001" custLinFactNeighborX="12221" custLinFactNeighborY="57805">
        <dgm:presLayoutVars>
          <dgm:chPref val="3"/>
        </dgm:presLayoutVars>
      </dgm:prSet>
      <dgm:spPr/>
    </dgm:pt>
    <dgm:pt modelId="{9C7A1DE8-0E0C-428B-B453-D828CA814E8A}" type="pres">
      <dgm:prSet presAssocID="{80B8A842-3CBA-4582-95CD-58F94CA649CD}" presName="rootConnector" presStyleLbl="node2" presStyleIdx="0" presStyleCnt="3"/>
      <dgm:spPr/>
    </dgm:pt>
    <dgm:pt modelId="{8C7363B1-D0BF-4A40-8A8C-0C0A126DCC8D}" type="pres">
      <dgm:prSet presAssocID="{80B8A842-3CBA-4582-95CD-58F94CA649CD}" presName="hierChild4" presStyleCnt="0"/>
      <dgm:spPr/>
    </dgm:pt>
    <dgm:pt modelId="{CE073DA7-F744-4B57-875B-441273E7A9F8}" type="pres">
      <dgm:prSet presAssocID="{E8B17C78-49AF-4B73-8450-178EC43C9921}" presName="Name48" presStyleLbl="parChTrans1D3" presStyleIdx="0" presStyleCnt="11"/>
      <dgm:spPr/>
    </dgm:pt>
    <dgm:pt modelId="{630E0E3D-DEEE-43C8-8CD5-36B8759801FC}" type="pres">
      <dgm:prSet presAssocID="{96529958-3D85-40B3-9ABE-31D911D7D9FB}" presName="hierRoot2" presStyleCnt="0">
        <dgm:presLayoutVars>
          <dgm:hierBranch val="r"/>
        </dgm:presLayoutVars>
      </dgm:prSet>
      <dgm:spPr/>
    </dgm:pt>
    <dgm:pt modelId="{8379E49E-4671-467A-9D10-42A9D30024A9}" type="pres">
      <dgm:prSet presAssocID="{96529958-3D85-40B3-9ABE-31D911D7D9FB}" presName="rootComposite" presStyleCnt="0"/>
      <dgm:spPr/>
    </dgm:pt>
    <dgm:pt modelId="{8A77F637-2E57-4F20-A75C-20AB446D8ED8}" type="pres">
      <dgm:prSet presAssocID="{96529958-3D85-40B3-9ABE-31D911D7D9FB}" presName="rootText" presStyleLbl="node3" presStyleIdx="0" presStyleCnt="11" custScaleX="121001" custScaleY="121001" custLinFactNeighborX="25774" custLinFactNeighborY="43795">
        <dgm:presLayoutVars>
          <dgm:chPref val="3"/>
        </dgm:presLayoutVars>
      </dgm:prSet>
      <dgm:spPr/>
    </dgm:pt>
    <dgm:pt modelId="{36AC5691-74D6-4627-9303-317EB332BCBB}" type="pres">
      <dgm:prSet presAssocID="{96529958-3D85-40B3-9ABE-31D911D7D9FB}" presName="rootConnector" presStyleLbl="node3" presStyleIdx="0" presStyleCnt="11"/>
      <dgm:spPr/>
    </dgm:pt>
    <dgm:pt modelId="{52378ADC-4A4E-4CAE-A836-5AD95E2ABE56}" type="pres">
      <dgm:prSet presAssocID="{96529958-3D85-40B3-9ABE-31D911D7D9FB}" presName="hierChild4" presStyleCnt="0"/>
      <dgm:spPr/>
    </dgm:pt>
    <dgm:pt modelId="{FE4687E1-9590-46DC-89D4-D4E34BAD1800}" type="pres">
      <dgm:prSet presAssocID="{96529958-3D85-40B3-9ABE-31D911D7D9FB}" presName="hierChild5" presStyleCnt="0"/>
      <dgm:spPr/>
    </dgm:pt>
    <dgm:pt modelId="{2D38B9A1-7FE4-42EC-9D36-31746457C3AB}" type="pres">
      <dgm:prSet presAssocID="{84C596C7-4754-4E0E-AC38-3FA74A3A9D2B}" presName="Name48" presStyleLbl="parChTrans1D3" presStyleIdx="1" presStyleCnt="11"/>
      <dgm:spPr/>
    </dgm:pt>
    <dgm:pt modelId="{9817B494-E810-42AB-B2EF-2B609763D26C}" type="pres">
      <dgm:prSet presAssocID="{5158CAF7-6958-4EE7-B2DF-A9DA3FF4D4D5}" presName="hierRoot2" presStyleCnt="0">
        <dgm:presLayoutVars>
          <dgm:hierBranch val="init"/>
        </dgm:presLayoutVars>
      </dgm:prSet>
      <dgm:spPr/>
    </dgm:pt>
    <dgm:pt modelId="{737E4AF1-C05A-4B2B-9C54-95C091403475}" type="pres">
      <dgm:prSet presAssocID="{5158CAF7-6958-4EE7-B2DF-A9DA3FF4D4D5}" presName="rootComposite" presStyleCnt="0"/>
      <dgm:spPr/>
    </dgm:pt>
    <dgm:pt modelId="{2AE08008-9647-4CB8-8968-00BD4788D99F}" type="pres">
      <dgm:prSet presAssocID="{5158CAF7-6958-4EE7-B2DF-A9DA3FF4D4D5}" presName="rootText" presStyleLbl="node3" presStyleIdx="1" presStyleCnt="11" custScaleX="124943" custScaleY="126124" custLinFactNeighborX="-3124" custLinFactNeighborY="53852">
        <dgm:presLayoutVars>
          <dgm:chPref val="3"/>
        </dgm:presLayoutVars>
      </dgm:prSet>
      <dgm:spPr/>
    </dgm:pt>
    <dgm:pt modelId="{3ADE0254-C8F3-4E2E-B784-039D48DC00F6}" type="pres">
      <dgm:prSet presAssocID="{5158CAF7-6958-4EE7-B2DF-A9DA3FF4D4D5}" presName="rootConnector" presStyleLbl="node3" presStyleIdx="1" presStyleCnt="11"/>
      <dgm:spPr/>
    </dgm:pt>
    <dgm:pt modelId="{851ABCB1-6386-4FB0-ABE3-4326059F1A98}" type="pres">
      <dgm:prSet presAssocID="{5158CAF7-6958-4EE7-B2DF-A9DA3FF4D4D5}" presName="hierChild4" presStyleCnt="0"/>
      <dgm:spPr/>
    </dgm:pt>
    <dgm:pt modelId="{78638DFD-7034-4F3B-A439-17909770557B}" type="pres">
      <dgm:prSet presAssocID="{5158CAF7-6958-4EE7-B2DF-A9DA3FF4D4D5}" presName="hierChild5" presStyleCnt="0"/>
      <dgm:spPr/>
    </dgm:pt>
    <dgm:pt modelId="{DB1D8DF8-36A3-4E78-BCDE-8BB0E1E89641}" type="pres">
      <dgm:prSet presAssocID="{57D02EB9-CCB2-4DFA-B828-6267B90FA236}" presName="Name48" presStyleLbl="parChTrans1D3" presStyleIdx="2" presStyleCnt="11"/>
      <dgm:spPr/>
    </dgm:pt>
    <dgm:pt modelId="{077103A9-3515-4D1F-9850-F3DE38653BC9}" type="pres">
      <dgm:prSet presAssocID="{237503E3-7FEC-41CA-8219-D62674A9163D}" presName="hierRoot2" presStyleCnt="0">
        <dgm:presLayoutVars>
          <dgm:hierBranch val="hang"/>
        </dgm:presLayoutVars>
      </dgm:prSet>
      <dgm:spPr/>
    </dgm:pt>
    <dgm:pt modelId="{87D92B74-1905-47BB-AB55-EB2F8DC84AEF}" type="pres">
      <dgm:prSet presAssocID="{237503E3-7FEC-41CA-8219-D62674A9163D}" presName="rootComposite" presStyleCnt="0"/>
      <dgm:spPr/>
    </dgm:pt>
    <dgm:pt modelId="{53870E1A-1A1E-434D-B26C-030046747745}" type="pres">
      <dgm:prSet presAssocID="{237503E3-7FEC-41CA-8219-D62674A9163D}" presName="rootText" presStyleLbl="node3" presStyleIdx="2" presStyleCnt="11" custScaleX="186757" custScaleY="199234" custLinFactNeighborX="22235" custLinFactNeighborY="53433">
        <dgm:presLayoutVars>
          <dgm:chPref val="3"/>
        </dgm:presLayoutVars>
      </dgm:prSet>
      <dgm:spPr/>
    </dgm:pt>
    <dgm:pt modelId="{8DCFC31B-12A0-4276-A11D-9A44059481E9}" type="pres">
      <dgm:prSet presAssocID="{237503E3-7FEC-41CA-8219-D62674A9163D}" presName="rootConnector" presStyleLbl="node3" presStyleIdx="2" presStyleCnt="11"/>
      <dgm:spPr/>
    </dgm:pt>
    <dgm:pt modelId="{6C013A36-288F-4316-9089-32B0AFFA24B1}" type="pres">
      <dgm:prSet presAssocID="{237503E3-7FEC-41CA-8219-D62674A9163D}" presName="hierChild4" presStyleCnt="0"/>
      <dgm:spPr/>
    </dgm:pt>
    <dgm:pt modelId="{A6B8146F-B5BD-4392-9E97-11F591A65C50}" type="pres">
      <dgm:prSet presAssocID="{237503E3-7FEC-41CA-8219-D62674A9163D}" presName="hierChild5" presStyleCnt="0"/>
      <dgm:spPr/>
    </dgm:pt>
    <dgm:pt modelId="{F4E558E9-E9EB-481C-A6FB-3EB2E07636C4}" type="pres">
      <dgm:prSet presAssocID="{42AC4064-43CD-46DB-9A1C-723FA56EB393}" presName="Name48" presStyleLbl="parChTrans1D3" presStyleIdx="3" presStyleCnt="11"/>
      <dgm:spPr/>
    </dgm:pt>
    <dgm:pt modelId="{2EC2D707-98C9-4404-BD8F-927CD887F6B3}" type="pres">
      <dgm:prSet presAssocID="{FE7A0FAE-9D49-430F-9C03-777053F5D1B4}" presName="hierRoot2" presStyleCnt="0">
        <dgm:presLayoutVars>
          <dgm:hierBranch val="r"/>
        </dgm:presLayoutVars>
      </dgm:prSet>
      <dgm:spPr/>
    </dgm:pt>
    <dgm:pt modelId="{AFC03DAF-9D9C-4C2F-B09E-420086CD0FC7}" type="pres">
      <dgm:prSet presAssocID="{FE7A0FAE-9D49-430F-9C03-777053F5D1B4}" presName="rootComposite" presStyleCnt="0"/>
      <dgm:spPr/>
    </dgm:pt>
    <dgm:pt modelId="{8FA81459-4AB8-4638-B34E-BBDB1E41DBAA}" type="pres">
      <dgm:prSet presAssocID="{FE7A0FAE-9D49-430F-9C03-777053F5D1B4}" presName="rootText" presStyleLbl="node3" presStyleIdx="3" presStyleCnt="11" custScaleX="116021" custScaleY="109968" custLinFactNeighborX="2548" custLinFactNeighborY="40878">
        <dgm:presLayoutVars>
          <dgm:chPref val="3"/>
        </dgm:presLayoutVars>
      </dgm:prSet>
      <dgm:spPr/>
    </dgm:pt>
    <dgm:pt modelId="{20A46FF9-598B-4A2A-8E27-60FDE2CC3E53}" type="pres">
      <dgm:prSet presAssocID="{FE7A0FAE-9D49-430F-9C03-777053F5D1B4}" presName="rootConnector" presStyleLbl="node3" presStyleIdx="3" presStyleCnt="11"/>
      <dgm:spPr/>
    </dgm:pt>
    <dgm:pt modelId="{05A67EB6-DD14-465D-B2E6-51843732F065}" type="pres">
      <dgm:prSet presAssocID="{FE7A0FAE-9D49-430F-9C03-777053F5D1B4}" presName="hierChild4" presStyleCnt="0"/>
      <dgm:spPr/>
    </dgm:pt>
    <dgm:pt modelId="{06F7DE0F-359F-4E9E-A12E-B28A9B18D649}" type="pres">
      <dgm:prSet presAssocID="{FE7A0FAE-9D49-430F-9C03-777053F5D1B4}" presName="hierChild5" presStyleCnt="0"/>
      <dgm:spPr/>
    </dgm:pt>
    <dgm:pt modelId="{A7D950A1-C3DB-4275-A278-DE21E7D288A2}" type="pres">
      <dgm:prSet presAssocID="{80B8A842-3CBA-4582-95CD-58F94CA649CD}" presName="hierChild5" presStyleCnt="0"/>
      <dgm:spPr/>
    </dgm:pt>
    <dgm:pt modelId="{E83B7E85-59CF-4AF0-86E2-F57DEF0B5123}" type="pres">
      <dgm:prSet presAssocID="{08DFAB92-E801-43E1-A153-873B0FB28BA3}" presName="Name48" presStyleLbl="parChTrans1D2" presStyleIdx="1" presStyleCnt="3"/>
      <dgm:spPr/>
    </dgm:pt>
    <dgm:pt modelId="{635F3545-F35D-4705-8648-DDD009B8123F}" type="pres">
      <dgm:prSet presAssocID="{53CB3F24-FAB8-483C-B4E1-B32642DABFEE}" presName="hierRoot2" presStyleCnt="0">
        <dgm:presLayoutVars>
          <dgm:hierBranch val="hang"/>
        </dgm:presLayoutVars>
      </dgm:prSet>
      <dgm:spPr/>
    </dgm:pt>
    <dgm:pt modelId="{CE4B7A5D-A095-4A2F-8183-53915120763A}" type="pres">
      <dgm:prSet presAssocID="{53CB3F24-FAB8-483C-B4E1-B32642DABFEE}" presName="rootComposite" presStyleCnt="0"/>
      <dgm:spPr/>
    </dgm:pt>
    <dgm:pt modelId="{7717C8F0-F69A-483D-A653-92ABF26B8ACD}" type="pres">
      <dgm:prSet presAssocID="{53CB3F24-FAB8-483C-B4E1-B32642DABFEE}" presName="rootText" presStyleLbl="node2" presStyleIdx="1" presStyleCnt="3" custScaleX="158758" custScaleY="100001" custLinFactY="54284" custLinFactNeighborX="-50783" custLinFactNeighborY="100000">
        <dgm:presLayoutVars>
          <dgm:chPref val="3"/>
        </dgm:presLayoutVars>
      </dgm:prSet>
      <dgm:spPr/>
    </dgm:pt>
    <dgm:pt modelId="{C4147E40-63AE-413D-824C-D0F5A88F459C}" type="pres">
      <dgm:prSet presAssocID="{53CB3F24-FAB8-483C-B4E1-B32642DABFEE}" presName="rootConnector" presStyleLbl="node2" presStyleIdx="1" presStyleCnt="3"/>
      <dgm:spPr/>
    </dgm:pt>
    <dgm:pt modelId="{68C2B9DB-555A-4FCD-9D0D-6D94B86CB74A}" type="pres">
      <dgm:prSet presAssocID="{53CB3F24-FAB8-483C-B4E1-B32642DABFEE}" presName="hierChild4" presStyleCnt="0"/>
      <dgm:spPr/>
    </dgm:pt>
    <dgm:pt modelId="{AA43BB0D-CD0A-4783-A40F-081107CD4C34}" type="pres">
      <dgm:prSet presAssocID="{AD497094-5E78-45D4-BBA6-6DC87AFD1710}" presName="Name48" presStyleLbl="parChTrans1D3" presStyleIdx="4" presStyleCnt="11"/>
      <dgm:spPr/>
    </dgm:pt>
    <dgm:pt modelId="{0D46E836-0858-4B3A-9B8A-DA01FAD11116}" type="pres">
      <dgm:prSet presAssocID="{5D50339E-2BEF-4CE6-9D87-9CFD45509F72}" presName="hierRoot2" presStyleCnt="0">
        <dgm:presLayoutVars>
          <dgm:hierBranch val="init"/>
        </dgm:presLayoutVars>
      </dgm:prSet>
      <dgm:spPr/>
    </dgm:pt>
    <dgm:pt modelId="{FCEA1888-0FD3-43DA-9FB9-55F3ADA58AD7}" type="pres">
      <dgm:prSet presAssocID="{5D50339E-2BEF-4CE6-9D87-9CFD45509F72}" presName="rootComposite" presStyleCnt="0"/>
      <dgm:spPr/>
    </dgm:pt>
    <dgm:pt modelId="{82CFB6BC-D0FB-42F8-95A3-8743D0101620}" type="pres">
      <dgm:prSet presAssocID="{5D50339E-2BEF-4CE6-9D87-9CFD45509F72}" presName="rootText" presStyleLbl="node3" presStyleIdx="4" presStyleCnt="11" custScaleX="157398" custScaleY="149175" custLinFactY="37101" custLinFactNeighborX="-19634" custLinFactNeighborY="100000">
        <dgm:presLayoutVars>
          <dgm:chPref val="3"/>
        </dgm:presLayoutVars>
      </dgm:prSet>
      <dgm:spPr/>
    </dgm:pt>
    <dgm:pt modelId="{470D25AC-BE8E-474D-94D7-280AA49DC34A}" type="pres">
      <dgm:prSet presAssocID="{5D50339E-2BEF-4CE6-9D87-9CFD45509F72}" presName="rootConnector" presStyleLbl="node3" presStyleIdx="4" presStyleCnt="11"/>
      <dgm:spPr/>
    </dgm:pt>
    <dgm:pt modelId="{8C415BDC-3521-48A7-BE6D-3F8264B87115}" type="pres">
      <dgm:prSet presAssocID="{5D50339E-2BEF-4CE6-9D87-9CFD45509F72}" presName="hierChild4" presStyleCnt="0"/>
      <dgm:spPr/>
    </dgm:pt>
    <dgm:pt modelId="{091E1BF1-126A-4E57-B683-B8558A758ACA}" type="pres">
      <dgm:prSet presAssocID="{5D50339E-2BEF-4CE6-9D87-9CFD45509F72}" presName="hierChild5" presStyleCnt="0"/>
      <dgm:spPr/>
    </dgm:pt>
    <dgm:pt modelId="{EEAE0F45-210A-4D45-8079-90C173BBE2D0}" type="pres">
      <dgm:prSet presAssocID="{8D2F44A1-5BD7-461A-B2FD-419C6C34A89D}" presName="Name48" presStyleLbl="parChTrans1D3" presStyleIdx="5" presStyleCnt="11"/>
      <dgm:spPr/>
    </dgm:pt>
    <dgm:pt modelId="{4778A05B-EA55-4EE0-BEAA-8C0E3603CDDE}" type="pres">
      <dgm:prSet presAssocID="{8490F069-6534-409A-9CB5-AD381D69962B}" presName="hierRoot2" presStyleCnt="0">
        <dgm:presLayoutVars>
          <dgm:hierBranch val="init"/>
        </dgm:presLayoutVars>
      </dgm:prSet>
      <dgm:spPr/>
    </dgm:pt>
    <dgm:pt modelId="{BB179002-1130-489A-9687-683AFAB5747B}" type="pres">
      <dgm:prSet presAssocID="{8490F069-6534-409A-9CB5-AD381D69962B}" presName="rootComposite" presStyleCnt="0"/>
      <dgm:spPr/>
    </dgm:pt>
    <dgm:pt modelId="{BDC2EAA4-3A78-42ED-BFED-98F3992FB2DD}" type="pres">
      <dgm:prSet presAssocID="{8490F069-6534-409A-9CB5-AD381D69962B}" presName="rootText" presStyleLbl="node3" presStyleIdx="5" presStyleCnt="11" custScaleX="122527" custScaleY="136957" custLinFactY="46229" custLinFactNeighborX="-37208" custLinFactNeighborY="100000">
        <dgm:presLayoutVars>
          <dgm:chPref val="3"/>
        </dgm:presLayoutVars>
      </dgm:prSet>
      <dgm:spPr/>
    </dgm:pt>
    <dgm:pt modelId="{B0DC681F-0841-475B-B2C3-BA254FA3C060}" type="pres">
      <dgm:prSet presAssocID="{8490F069-6534-409A-9CB5-AD381D69962B}" presName="rootConnector" presStyleLbl="node3" presStyleIdx="5" presStyleCnt="11"/>
      <dgm:spPr/>
    </dgm:pt>
    <dgm:pt modelId="{823EE7EE-7771-48F7-8D19-38BDF9482437}" type="pres">
      <dgm:prSet presAssocID="{8490F069-6534-409A-9CB5-AD381D69962B}" presName="hierChild4" presStyleCnt="0"/>
      <dgm:spPr/>
    </dgm:pt>
    <dgm:pt modelId="{EB1CAB4A-4F43-4EA0-B6A5-CCF5D8F368DE}" type="pres">
      <dgm:prSet presAssocID="{8490F069-6534-409A-9CB5-AD381D69962B}" presName="hierChild5" presStyleCnt="0"/>
      <dgm:spPr/>
    </dgm:pt>
    <dgm:pt modelId="{F94729C0-FBB4-4468-9ADC-A18CC0AB7FF9}" type="pres">
      <dgm:prSet presAssocID="{27CF05FB-EB1C-48DF-BB18-F74D846278D8}" presName="Name48" presStyleLbl="parChTrans1D3" presStyleIdx="6" presStyleCnt="11"/>
      <dgm:spPr/>
    </dgm:pt>
    <dgm:pt modelId="{4DBD1B86-580E-4FCD-9FD5-CF9440B9C173}" type="pres">
      <dgm:prSet presAssocID="{38EE57E0-0B97-4883-A029-B9AFCA246A7D}" presName="hierRoot2" presStyleCnt="0">
        <dgm:presLayoutVars>
          <dgm:hierBranch val="r"/>
        </dgm:presLayoutVars>
      </dgm:prSet>
      <dgm:spPr/>
    </dgm:pt>
    <dgm:pt modelId="{4D54D404-8924-41FD-9A12-6D91D19DBDF3}" type="pres">
      <dgm:prSet presAssocID="{38EE57E0-0B97-4883-A029-B9AFCA246A7D}" presName="rootComposite" presStyleCnt="0"/>
      <dgm:spPr/>
    </dgm:pt>
    <dgm:pt modelId="{227451A7-A911-4314-AD67-45DF1E49697E}" type="pres">
      <dgm:prSet presAssocID="{38EE57E0-0B97-4883-A029-B9AFCA246A7D}" presName="rootText" presStyleLbl="node3" presStyleIdx="6" presStyleCnt="11" custScaleX="141819" custScaleY="166404" custLinFactY="43039" custLinFactNeighborX="-18462" custLinFactNeighborY="100000">
        <dgm:presLayoutVars>
          <dgm:chPref val="3"/>
        </dgm:presLayoutVars>
      </dgm:prSet>
      <dgm:spPr/>
    </dgm:pt>
    <dgm:pt modelId="{1029D5CF-F0B5-48EF-B1CD-37EC97D84155}" type="pres">
      <dgm:prSet presAssocID="{38EE57E0-0B97-4883-A029-B9AFCA246A7D}" presName="rootConnector" presStyleLbl="node3" presStyleIdx="6" presStyleCnt="11"/>
      <dgm:spPr/>
    </dgm:pt>
    <dgm:pt modelId="{69B2DA96-9440-4813-B2CE-9F5781760490}" type="pres">
      <dgm:prSet presAssocID="{38EE57E0-0B97-4883-A029-B9AFCA246A7D}" presName="hierChild4" presStyleCnt="0"/>
      <dgm:spPr/>
    </dgm:pt>
    <dgm:pt modelId="{BCDAA079-57E3-4B98-A06D-D0DC0F3C755B}" type="pres">
      <dgm:prSet presAssocID="{38EE57E0-0B97-4883-A029-B9AFCA246A7D}" presName="hierChild5" presStyleCnt="0"/>
      <dgm:spPr/>
    </dgm:pt>
    <dgm:pt modelId="{5E0081B9-62E5-4B14-B637-4810A99CFEAD}" type="pres">
      <dgm:prSet presAssocID="{0ACD08FC-DBCA-40C3-B76D-E3956AEE1C03}" presName="Name48" presStyleLbl="parChTrans1D3" presStyleIdx="7" presStyleCnt="11"/>
      <dgm:spPr/>
    </dgm:pt>
    <dgm:pt modelId="{4F0BDC76-B357-41CC-8FE8-4C09665DA39F}" type="pres">
      <dgm:prSet presAssocID="{716ED530-3E79-4B30-BB2F-8BB6182E12E1}" presName="hierRoot2" presStyleCnt="0">
        <dgm:presLayoutVars>
          <dgm:hierBranch val="init"/>
        </dgm:presLayoutVars>
      </dgm:prSet>
      <dgm:spPr/>
    </dgm:pt>
    <dgm:pt modelId="{C8C5B585-3874-47E2-AD6B-3F37790F88FB}" type="pres">
      <dgm:prSet presAssocID="{716ED530-3E79-4B30-BB2F-8BB6182E12E1}" presName="rootComposite" presStyleCnt="0"/>
      <dgm:spPr/>
    </dgm:pt>
    <dgm:pt modelId="{F32FF5C4-7485-4D37-AA4C-3930A41DC40C}" type="pres">
      <dgm:prSet presAssocID="{716ED530-3E79-4B30-BB2F-8BB6182E12E1}" presName="rootText" presStyleLbl="node3" presStyleIdx="7" presStyleCnt="11" custScaleX="134095" custScaleY="121001" custLinFactY="55213" custLinFactNeighborX="-49786" custLinFactNeighborY="100000">
        <dgm:presLayoutVars>
          <dgm:chPref val="3"/>
        </dgm:presLayoutVars>
      </dgm:prSet>
      <dgm:spPr/>
    </dgm:pt>
    <dgm:pt modelId="{175D9C0B-AE89-4227-A847-B8F2A0906086}" type="pres">
      <dgm:prSet presAssocID="{716ED530-3E79-4B30-BB2F-8BB6182E12E1}" presName="rootConnector" presStyleLbl="node3" presStyleIdx="7" presStyleCnt="11"/>
      <dgm:spPr/>
    </dgm:pt>
    <dgm:pt modelId="{99553890-7E54-4F49-9183-EE7E0B3B5A24}" type="pres">
      <dgm:prSet presAssocID="{716ED530-3E79-4B30-BB2F-8BB6182E12E1}" presName="hierChild4" presStyleCnt="0"/>
      <dgm:spPr/>
    </dgm:pt>
    <dgm:pt modelId="{0C6B4FA5-57F0-407E-B60A-DC12411F8E53}" type="pres">
      <dgm:prSet presAssocID="{716ED530-3E79-4B30-BB2F-8BB6182E12E1}" presName="hierChild5" presStyleCnt="0"/>
      <dgm:spPr/>
    </dgm:pt>
    <dgm:pt modelId="{667F98FB-E3C2-49F3-8B73-1BA1B415D83D}" type="pres">
      <dgm:prSet presAssocID="{53CB3F24-FAB8-483C-B4E1-B32642DABFEE}" presName="hierChild5" presStyleCnt="0"/>
      <dgm:spPr/>
    </dgm:pt>
    <dgm:pt modelId="{8193C0DE-B664-4009-9679-8A243551F3ED}" type="pres">
      <dgm:prSet presAssocID="{96AC1C75-FE65-4E18-BC27-55D230B42652}" presName="Name48" presStyleLbl="parChTrans1D2" presStyleIdx="2" presStyleCnt="3"/>
      <dgm:spPr/>
    </dgm:pt>
    <dgm:pt modelId="{EB694611-E3CC-4D53-9932-1989D2A836ED}" type="pres">
      <dgm:prSet presAssocID="{C62F211A-8C56-443A-A7CC-CA44A8B5907E}" presName="hierRoot2" presStyleCnt="0">
        <dgm:presLayoutVars>
          <dgm:hierBranch val="r"/>
        </dgm:presLayoutVars>
      </dgm:prSet>
      <dgm:spPr/>
    </dgm:pt>
    <dgm:pt modelId="{8BE0ED23-15B4-441C-9FCD-BCA3C0D86C12}" type="pres">
      <dgm:prSet presAssocID="{C62F211A-8C56-443A-A7CC-CA44A8B5907E}" presName="rootComposite" presStyleCnt="0"/>
      <dgm:spPr/>
    </dgm:pt>
    <dgm:pt modelId="{41DAFD84-53F6-4978-95A9-F211BEBAA41D}" type="pres">
      <dgm:prSet presAssocID="{C62F211A-8C56-443A-A7CC-CA44A8B5907E}" presName="rootText" presStyleLbl="node2" presStyleIdx="2" presStyleCnt="3" custScaleX="145467" custLinFactNeighborX="-10500" custLinFactNeighborY="-15146">
        <dgm:presLayoutVars>
          <dgm:chPref val="3"/>
        </dgm:presLayoutVars>
      </dgm:prSet>
      <dgm:spPr/>
    </dgm:pt>
    <dgm:pt modelId="{097279BF-7D58-44B1-8991-5D4618FD92B4}" type="pres">
      <dgm:prSet presAssocID="{C62F211A-8C56-443A-A7CC-CA44A8B5907E}" presName="rootConnector" presStyleLbl="node2" presStyleIdx="2" presStyleCnt="3"/>
      <dgm:spPr/>
    </dgm:pt>
    <dgm:pt modelId="{B5086BB5-6986-40ED-B3A3-26D7A07A3245}" type="pres">
      <dgm:prSet presAssocID="{C62F211A-8C56-443A-A7CC-CA44A8B5907E}" presName="hierChild4" presStyleCnt="0"/>
      <dgm:spPr/>
    </dgm:pt>
    <dgm:pt modelId="{504A9FC1-1871-48F9-A4B5-040098F571DC}" type="pres">
      <dgm:prSet presAssocID="{A5999333-0B23-4C7A-B330-2C47F892019D}" presName="Name50" presStyleLbl="parChTrans1D3" presStyleIdx="8" presStyleCnt="11"/>
      <dgm:spPr/>
    </dgm:pt>
    <dgm:pt modelId="{FF83D3ED-949E-4BCC-A6CA-883F1693BA45}" type="pres">
      <dgm:prSet presAssocID="{004718B4-2281-424F-A38C-2AB2A6A10A97}" presName="hierRoot2" presStyleCnt="0">
        <dgm:presLayoutVars>
          <dgm:hierBranch val="init"/>
        </dgm:presLayoutVars>
      </dgm:prSet>
      <dgm:spPr/>
    </dgm:pt>
    <dgm:pt modelId="{E2FB573C-570C-4FE3-8483-31AE8F04303B}" type="pres">
      <dgm:prSet presAssocID="{004718B4-2281-424F-A38C-2AB2A6A10A97}" presName="rootComposite" presStyleCnt="0"/>
      <dgm:spPr/>
    </dgm:pt>
    <dgm:pt modelId="{AD596AF0-8709-4E0D-8D7B-788FEAAFC677}" type="pres">
      <dgm:prSet presAssocID="{004718B4-2281-424F-A38C-2AB2A6A10A97}" presName="rootText" presStyleLbl="node3" presStyleIdx="8" presStyleCnt="11" custScaleX="301850" custScaleY="67917" custLinFactNeighborX="22185" custLinFactNeighborY="-19044">
        <dgm:presLayoutVars>
          <dgm:chPref val="3"/>
        </dgm:presLayoutVars>
      </dgm:prSet>
      <dgm:spPr/>
    </dgm:pt>
    <dgm:pt modelId="{1913D8FB-E658-4946-A994-4FB970AB0661}" type="pres">
      <dgm:prSet presAssocID="{004718B4-2281-424F-A38C-2AB2A6A10A97}" presName="rootConnector" presStyleLbl="node3" presStyleIdx="8" presStyleCnt="11"/>
      <dgm:spPr/>
    </dgm:pt>
    <dgm:pt modelId="{06E8A176-19F3-4251-A114-FBFFE229B3D2}" type="pres">
      <dgm:prSet presAssocID="{004718B4-2281-424F-A38C-2AB2A6A10A97}" presName="hierChild4" presStyleCnt="0"/>
      <dgm:spPr/>
    </dgm:pt>
    <dgm:pt modelId="{D5F03B73-3D5F-4A3E-8912-2D0D7C0DA797}" type="pres">
      <dgm:prSet presAssocID="{004718B4-2281-424F-A38C-2AB2A6A10A97}" presName="hierChild5" presStyleCnt="0"/>
      <dgm:spPr/>
    </dgm:pt>
    <dgm:pt modelId="{F97294FE-2F55-4C89-86D8-C7EC6424D1D6}" type="pres">
      <dgm:prSet presAssocID="{C4C20F8B-4BA0-4C95-8999-35DC6EA823DA}" presName="Name50" presStyleLbl="parChTrans1D3" presStyleIdx="9" presStyleCnt="11"/>
      <dgm:spPr/>
    </dgm:pt>
    <dgm:pt modelId="{6106E101-DF91-45BA-9247-620435C1FEC7}" type="pres">
      <dgm:prSet presAssocID="{AB899B48-5F03-4C7F-88FC-D2910F192DFD}" presName="hierRoot2" presStyleCnt="0">
        <dgm:presLayoutVars>
          <dgm:hierBranch val="init"/>
        </dgm:presLayoutVars>
      </dgm:prSet>
      <dgm:spPr/>
    </dgm:pt>
    <dgm:pt modelId="{4B3A47FC-E0C6-4416-9042-3ADBCC62A98A}" type="pres">
      <dgm:prSet presAssocID="{AB899B48-5F03-4C7F-88FC-D2910F192DFD}" presName="rootComposite" presStyleCnt="0"/>
      <dgm:spPr/>
    </dgm:pt>
    <dgm:pt modelId="{D0359CAD-B12D-4F37-9A1E-43E9C8227C2B}" type="pres">
      <dgm:prSet presAssocID="{AB899B48-5F03-4C7F-88FC-D2910F192DFD}" presName="rootText" presStyleLbl="node3" presStyleIdx="9" presStyleCnt="11" custScaleX="296433" custScaleY="62700" custLinFactNeighborX="22185" custLinFactNeighborY="-41077">
        <dgm:presLayoutVars>
          <dgm:chPref val="3"/>
        </dgm:presLayoutVars>
      </dgm:prSet>
      <dgm:spPr/>
    </dgm:pt>
    <dgm:pt modelId="{56DFDFDD-5A4B-4177-B2A6-4C722C3CB959}" type="pres">
      <dgm:prSet presAssocID="{AB899B48-5F03-4C7F-88FC-D2910F192DFD}" presName="rootConnector" presStyleLbl="node3" presStyleIdx="9" presStyleCnt="11"/>
      <dgm:spPr/>
    </dgm:pt>
    <dgm:pt modelId="{65675172-479E-4051-A390-6E3C00775E1D}" type="pres">
      <dgm:prSet presAssocID="{AB899B48-5F03-4C7F-88FC-D2910F192DFD}" presName="hierChild4" presStyleCnt="0"/>
      <dgm:spPr/>
    </dgm:pt>
    <dgm:pt modelId="{C3EAA68F-3C0A-49F5-A143-7B75C97D6E1A}" type="pres">
      <dgm:prSet presAssocID="{AB899B48-5F03-4C7F-88FC-D2910F192DFD}" presName="hierChild5" presStyleCnt="0"/>
      <dgm:spPr/>
    </dgm:pt>
    <dgm:pt modelId="{28C0C0B9-6D40-4A2C-AD4C-C7AE93BE274F}" type="pres">
      <dgm:prSet presAssocID="{E14ED6B0-F16F-4D97-872F-47E36C33334E}" presName="Name50" presStyleLbl="parChTrans1D3" presStyleIdx="10" presStyleCnt="11"/>
      <dgm:spPr/>
    </dgm:pt>
    <dgm:pt modelId="{8110B4BD-88FA-45B7-A4B5-BE86B96A5FB2}" type="pres">
      <dgm:prSet presAssocID="{EA2A2DA0-04D4-40AB-84D5-177D0AB26B17}" presName="hierRoot2" presStyleCnt="0">
        <dgm:presLayoutVars>
          <dgm:hierBranch val="init"/>
        </dgm:presLayoutVars>
      </dgm:prSet>
      <dgm:spPr/>
    </dgm:pt>
    <dgm:pt modelId="{F8CFE3A6-97FE-4675-97F8-6F8E19E07B6F}" type="pres">
      <dgm:prSet presAssocID="{EA2A2DA0-04D4-40AB-84D5-177D0AB26B17}" presName="rootComposite" presStyleCnt="0"/>
      <dgm:spPr/>
    </dgm:pt>
    <dgm:pt modelId="{AC370264-D478-4DFD-9F52-A8D033250059}" type="pres">
      <dgm:prSet presAssocID="{EA2A2DA0-04D4-40AB-84D5-177D0AB26B17}" presName="rootText" presStyleLbl="node3" presStyleIdx="10" presStyleCnt="11" custScaleX="285952" custScaleY="79638" custLinFactNeighborX="27156" custLinFactNeighborY="-48105">
        <dgm:presLayoutVars>
          <dgm:chPref val="3"/>
        </dgm:presLayoutVars>
      </dgm:prSet>
      <dgm:spPr/>
    </dgm:pt>
    <dgm:pt modelId="{02212536-497F-449F-99EA-D54B6DF24810}" type="pres">
      <dgm:prSet presAssocID="{EA2A2DA0-04D4-40AB-84D5-177D0AB26B17}" presName="rootConnector" presStyleLbl="node3" presStyleIdx="10" presStyleCnt="11"/>
      <dgm:spPr/>
    </dgm:pt>
    <dgm:pt modelId="{40176C9F-1F51-46FE-820D-D81398A7840A}" type="pres">
      <dgm:prSet presAssocID="{EA2A2DA0-04D4-40AB-84D5-177D0AB26B17}" presName="hierChild4" presStyleCnt="0"/>
      <dgm:spPr/>
    </dgm:pt>
    <dgm:pt modelId="{9F77EA7C-AF36-4371-BCD3-5F42BA2E557C}" type="pres">
      <dgm:prSet presAssocID="{EA2A2DA0-04D4-40AB-84D5-177D0AB26B17}" presName="hierChild5" presStyleCnt="0"/>
      <dgm:spPr/>
    </dgm:pt>
    <dgm:pt modelId="{CCF92543-633F-4767-878E-9CA0E4A18E77}" type="pres">
      <dgm:prSet presAssocID="{C62F211A-8C56-443A-A7CC-CA44A8B5907E}" presName="hierChild5" presStyleCnt="0"/>
      <dgm:spPr/>
    </dgm:pt>
    <dgm:pt modelId="{22B2CEA8-AFAE-45AC-B1AE-8AD8912CA711}" type="pres">
      <dgm:prSet presAssocID="{F780A7A5-8AD3-4A7D-8786-0671DA7B8296}" presName="hierChild3" presStyleCnt="0"/>
      <dgm:spPr/>
    </dgm:pt>
  </dgm:ptLst>
  <dgm:cxnLst>
    <dgm:cxn modelId="{CC528800-3171-2542-B060-B191F9C74759}" type="presOf" srcId="{53CB3F24-FAB8-483C-B4E1-B32642DABFEE}" destId="{C4147E40-63AE-413D-824C-D0F5A88F459C}" srcOrd="1" destOrd="0" presId="urn:microsoft.com/office/officeart/2005/8/layout/orgChart1"/>
    <dgm:cxn modelId="{41383A05-659B-3A48-807F-5C0D490D8414}" type="presOf" srcId="{716ED530-3E79-4B30-BB2F-8BB6182E12E1}" destId="{F32FF5C4-7485-4D37-AA4C-3930A41DC40C}" srcOrd="0" destOrd="0" presId="urn:microsoft.com/office/officeart/2005/8/layout/orgChart1"/>
    <dgm:cxn modelId="{840DCE05-8F85-8347-99D8-2D4813FE6E1E}" type="presOf" srcId="{FE7A0FAE-9D49-430F-9C03-777053F5D1B4}" destId="{8FA81459-4AB8-4638-B34E-BBDB1E41DBAA}" srcOrd="0" destOrd="0" presId="urn:microsoft.com/office/officeart/2005/8/layout/orgChart1"/>
    <dgm:cxn modelId="{C82B5A0B-4B65-C442-8930-8374A2486245}" type="presOf" srcId="{38EE57E0-0B97-4883-A029-B9AFCA246A7D}" destId="{227451A7-A911-4314-AD67-45DF1E49697E}" srcOrd="0" destOrd="0" presId="urn:microsoft.com/office/officeart/2005/8/layout/orgChart1"/>
    <dgm:cxn modelId="{49C8E20B-C5B8-544C-9944-FB80405C2700}" type="presOf" srcId="{C62F211A-8C56-443A-A7CC-CA44A8B5907E}" destId="{097279BF-7D58-44B1-8991-5D4618FD92B4}" srcOrd="1" destOrd="0" presId="urn:microsoft.com/office/officeart/2005/8/layout/orgChart1"/>
    <dgm:cxn modelId="{4AFEFC0D-5463-0E4F-A591-2DDD7DA6DF3B}" type="presOf" srcId="{AD497094-5E78-45D4-BBA6-6DC87AFD1710}" destId="{AA43BB0D-CD0A-4783-A40F-081107CD4C34}" srcOrd="0" destOrd="0" presId="urn:microsoft.com/office/officeart/2005/8/layout/orgChart1"/>
    <dgm:cxn modelId="{15CB4814-B240-CB41-B8DD-6FC55707B939}" type="presOf" srcId="{EA2A2DA0-04D4-40AB-84D5-177D0AB26B17}" destId="{02212536-497F-449F-99EA-D54B6DF24810}" srcOrd="1" destOrd="0" presId="urn:microsoft.com/office/officeart/2005/8/layout/orgChart1"/>
    <dgm:cxn modelId="{BD75311A-FBF9-4414-AE3B-E57B9F7E6D7F}" srcId="{53CB3F24-FAB8-483C-B4E1-B32642DABFEE}" destId="{716ED530-3E79-4B30-BB2F-8BB6182E12E1}" srcOrd="3" destOrd="0" parTransId="{0ACD08FC-DBCA-40C3-B76D-E3956AEE1C03}" sibTransId="{A439F2E9-C14D-42B6-9945-F0D91D2194CE}"/>
    <dgm:cxn modelId="{F4B14522-3EAC-DE41-8871-5E18BB79C3B2}" type="presOf" srcId="{004718B4-2281-424F-A38C-2AB2A6A10A97}" destId="{AD596AF0-8709-4E0D-8D7B-788FEAAFC677}" srcOrd="0" destOrd="0" presId="urn:microsoft.com/office/officeart/2005/8/layout/orgChart1"/>
    <dgm:cxn modelId="{3A3D8522-CEF9-234A-A6C5-5390AA801D46}" type="presOf" srcId="{237503E3-7FEC-41CA-8219-D62674A9163D}" destId="{53870E1A-1A1E-434D-B26C-030046747745}" srcOrd="0" destOrd="0" presId="urn:microsoft.com/office/officeart/2005/8/layout/orgChart1"/>
    <dgm:cxn modelId="{47C7BB28-8179-4CDF-B78B-80670AF12B28}" srcId="{80B8A842-3CBA-4582-95CD-58F94CA649CD}" destId="{5158CAF7-6958-4EE7-B2DF-A9DA3FF4D4D5}" srcOrd="1" destOrd="0" parTransId="{84C596C7-4754-4E0E-AC38-3FA74A3A9D2B}" sibTransId="{6AD42550-43AC-4B2C-9C8E-A60E3C0B8885}"/>
    <dgm:cxn modelId="{00B1E128-BBB9-4D22-BAB6-1FC3BEE80FDB}" srcId="{53CB3F24-FAB8-483C-B4E1-B32642DABFEE}" destId="{8490F069-6534-409A-9CB5-AD381D69962B}" srcOrd="1" destOrd="0" parTransId="{8D2F44A1-5BD7-461A-B2FD-419C6C34A89D}" sibTransId="{CC5EF1D8-047C-4803-9678-753297FF47F4}"/>
    <dgm:cxn modelId="{2B8D7632-6ADA-0743-8176-2D2D66C87FBF}" type="presOf" srcId="{0ACD08FC-DBCA-40C3-B76D-E3956AEE1C03}" destId="{5E0081B9-62E5-4B14-B637-4810A99CFEAD}" srcOrd="0" destOrd="0" presId="urn:microsoft.com/office/officeart/2005/8/layout/orgChart1"/>
    <dgm:cxn modelId="{16757133-9CA7-4B40-B714-C9BE54DC3B9E}" type="presOf" srcId="{96AC1C75-FE65-4E18-BC27-55D230B42652}" destId="{8193C0DE-B664-4009-9679-8A243551F3ED}" srcOrd="0" destOrd="0" presId="urn:microsoft.com/office/officeart/2005/8/layout/orgChart1"/>
    <dgm:cxn modelId="{704A5D36-3F1D-C949-AD68-347082D43F37}" type="presOf" srcId="{004718B4-2281-424F-A38C-2AB2A6A10A97}" destId="{1913D8FB-E658-4946-A994-4FB970AB0661}" srcOrd="1" destOrd="0" presId="urn:microsoft.com/office/officeart/2005/8/layout/orgChart1"/>
    <dgm:cxn modelId="{D4D8AC37-0E53-794E-83BD-056BD994E81C}" type="presOf" srcId="{C62F211A-8C56-443A-A7CC-CA44A8B5907E}" destId="{41DAFD84-53F6-4978-95A9-F211BEBAA41D}" srcOrd="0" destOrd="0" presId="urn:microsoft.com/office/officeart/2005/8/layout/orgChart1"/>
    <dgm:cxn modelId="{9B4C7839-B6F6-4585-8672-750127DA09DA}" srcId="{C62F211A-8C56-443A-A7CC-CA44A8B5907E}" destId="{EA2A2DA0-04D4-40AB-84D5-177D0AB26B17}" srcOrd="2" destOrd="0" parTransId="{E14ED6B0-F16F-4D97-872F-47E36C33334E}" sibTransId="{FB30746A-F1B3-43B8-90C2-4846253B7A5C}"/>
    <dgm:cxn modelId="{12F8BA5D-B9F0-0C4C-99AE-7586E1260474}" type="presOf" srcId="{5D50339E-2BEF-4CE6-9D87-9CFD45509F72}" destId="{82CFB6BC-D0FB-42F8-95A3-8743D0101620}" srcOrd="0" destOrd="0" presId="urn:microsoft.com/office/officeart/2005/8/layout/orgChart1"/>
    <dgm:cxn modelId="{E6BA445F-FDC8-1940-A512-D32C25248A3A}" type="presOf" srcId="{42AC4064-43CD-46DB-9A1C-723FA56EB393}" destId="{F4E558E9-E9EB-481C-A6FB-3EB2E07636C4}" srcOrd="0" destOrd="0" presId="urn:microsoft.com/office/officeart/2005/8/layout/orgChart1"/>
    <dgm:cxn modelId="{E3FE5960-B8A1-EE41-B2B2-37187472D59A}" type="presOf" srcId="{5158CAF7-6958-4EE7-B2DF-A9DA3FF4D4D5}" destId="{3ADE0254-C8F3-4E2E-B784-039D48DC00F6}" srcOrd="1" destOrd="0" presId="urn:microsoft.com/office/officeart/2005/8/layout/orgChart1"/>
    <dgm:cxn modelId="{B6848060-9090-4114-A771-2709DEB12364}" srcId="{F780A7A5-8AD3-4A7D-8786-0671DA7B8296}" destId="{53CB3F24-FAB8-483C-B4E1-B32642DABFEE}" srcOrd="1" destOrd="0" parTransId="{08DFAB92-E801-43E1-A153-873B0FB28BA3}" sibTransId="{D49C9DFB-9888-44F3-B0D5-91EF064179FA}"/>
    <dgm:cxn modelId="{66AB5741-4205-1A4E-9242-A6503EC7DDFD}" type="presOf" srcId="{80B8A842-3CBA-4582-95CD-58F94CA649CD}" destId="{6C38323C-2EFE-4662-B8CF-FDD5D63B4C79}" srcOrd="0" destOrd="0" presId="urn:microsoft.com/office/officeart/2005/8/layout/orgChart1"/>
    <dgm:cxn modelId="{0B031262-1FAA-BC42-AFBF-D15304B58213}" type="presOf" srcId="{53CB3F24-FAB8-483C-B4E1-B32642DABFEE}" destId="{7717C8F0-F69A-483D-A653-92ABF26B8ACD}" srcOrd="0" destOrd="0" presId="urn:microsoft.com/office/officeart/2005/8/layout/orgChart1"/>
    <dgm:cxn modelId="{78A58043-5BA3-5B4F-A733-281F79C92B9C}" type="presOf" srcId="{E14ED6B0-F16F-4D97-872F-47E36C33334E}" destId="{28C0C0B9-6D40-4A2C-AD4C-C7AE93BE274F}" srcOrd="0" destOrd="0" presId="urn:microsoft.com/office/officeart/2005/8/layout/orgChart1"/>
    <dgm:cxn modelId="{E10D5944-C8C6-294E-A338-7DACCE456C39}" type="presOf" srcId="{AB899B48-5F03-4C7F-88FC-D2910F192DFD}" destId="{D0359CAD-B12D-4F37-9A1E-43E9C8227C2B}" srcOrd="0" destOrd="0" presId="urn:microsoft.com/office/officeart/2005/8/layout/orgChart1"/>
    <dgm:cxn modelId="{05993065-F5DA-784D-991A-E01C59D57BC2}" type="presOf" srcId="{F780A7A5-8AD3-4A7D-8786-0671DA7B8296}" destId="{CBFFAB1D-259D-4B14-864A-04425A6B67F1}" srcOrd="0" destOrd="0" presId="urn:microsoft.com/office/officeart/2005/8/layout/orgChart1"/>
    <dgm:cxn modelId="{EE5AC368-8445-4AEF-A048-9BBDE9663C9E}" srcId="{F780A7A5-8AD3-4A7D-8786-0671DA7B8296}" destId="{C62F211A-8C56-443A-A7CC-CA44A8B5907E}" srcOrd="2" destOrd="0" parTransId="{96AC1C75-FE65-4E18-BC27-55D230B42652}" sibTransId="{51BFD30C-6805-42CF-B810-C0C07A48A9C6}"/>
    <dgm:cxn modelId="{5594164F-92E3-4935-A8F3-68B215557EFA}" srcId="{F780A7A5-8AD3-4A7D-8786-0671DA7B8296}" destId="{80B8A842-3CBA-4582-95CD-58F94CA649CD}" srcOrd="0" destOrd="0" parTransId="{66D12D5E-9C84-4396-A8A5-839BE396A1EB}" sibTransId="{0E440FE3-8319-48A6-8F38-04965887B719}"/>
    <dgm:cxn modelId="{A90D1250-A08F-B041-A525-E909E53B2DD7}" type="presOf" srcId="{5D50339E-2BEF-4CE6-9D87-9CFD45509F72}" destId="{470D25AC-BE8E-474D-94D7-280AA49DC34A}" srcOrd="1" destOrd="0" presId="urn:microsoft.com/office/officeart/2005/8/layout/orgChart1"/>
    <dgm:cxn modelId="{01E11753-C4B3-4342-9DBC-6D9BF441B9A6}" srcId="{53CB3F24-FAB8-483C-B4E1-B32642DABFEE}" destId="{5D50339E-2BEF-4CE6-9D87-9CFD45509F72}" srcOrd="0" destOrd="0" parTransId="{AD497094-5E78-45D4-BBA6-6DC87AFD1710}" sibTransId="{A7466E3F-FD4A-43C7-B200-BD9BE158442A}"/>
    <dgm:cxn modelId="{91957E74-6D1D-E945-B4F0-890557CB2C9F}" type="presOf" srcId="{732F6B14-104D-4B3A-9D39-C06640F21FF7}" destId="{7326D42D-785A-49B1-935C-DB02A58E87A6}" srcOrd="0" destOrd="0" presId="urn:microsoft.com/office/officeart/2005/8/layout/orgChart1"/>
    <dgm:cxn modelId="{B3B98979-FD00-45E0-8F34-A7C7E911F368}" srcId="{80B8A842-3CBA-4582-95CD-58F94CA649CD}" destId="{FE7A0FAE-9D49-430F-9C03-777053F5D1B4}" srcOrd="3" destOrd="0" parTransId="{42AC4064-43CD-46DB-9A1C-723FA56EB393}" sibTransId="{D9B1006A-9D7F-4689-81A9-8D216618D9AD}"/>
    <dgm:cxn modelId="{BEDFCB5A-E1CD-D847-ACEB-01EF26D76B98}" type="presOf" srcId="{A5999333-0B23-4C7A-B330-2C47F892019D}" destId="{504A9FC1-1871-48F9-A4B5-040098F571DC}" srcOrd="0" destOrd="0" presId="urn:microsoft.com/office/officeart/2005/8/layout/orgChart1"/>
    <dgm:cxn modelId="{2F658189-1C3A-4FA1-900F-8CC87FEBECF0}" srcId="{732F6B14-104D-4B3A-9D39-C06640F21FF7}" destId="{F780A7A5-8AD3-4A7D-8786-0671DA7B8296}" srcOrd="0" destOrd="0" parTransId="{036A435A-2407-4E13-A678-6CF25DDF1368}" sibTransId="{54A641AA-6544-4A47-92ED-1AF9BEE56702}"/>
    <dgm:cxn modelId="{FDDD5C8A-19EB-D94A-80BA-9C13DDEFB77B}" type="presOf" srcId="{66D12D5E-9C84-4396-A8A5-839BE396A1EB}" destId="{2DA004AE-BB73-4B55-91B9-65BB603A56B5}" srcOrd="0" destOrd="0" presId="urn:microsoft.com/office/officeart/2005/8/layout/orgChart1"/>
    <dgm:cxn modelId="{8DB07693-E924-B546-8E9E-02D44A3C0960}" type="presOf" srcId="{08DFAB92-E801-43E1-A153-873B0FB28BA3}" destId="{E83B7E85-59CF-4AF0-86E2-F57DEF0B5123}" srcOrd="0" destOrd="0" presId="urn:microsoft.com/office/officeart/2005/8/layout/orgChart1"/>
    <dgm:cxn modelId="{5A2AE296-58F7-274D-B774-8E86E9BF0A0E}" type="presOf" srcId="{80B8A842-3CBA-4582-95CD-58F94CA649CD}" destId="{9C7A1DE8-0E0C-428B-B453-D828CA814E8A}" srcOrd="1" destOrd="0" presId="urn:microsoft.com/office/officeart/2005/8/layout/orgChart1"/>
    <dgm:cxn modelId="{EB3D8199-B062-A44D-81B4-9AFC5B21F1B5}" type="presOf" srcId="{C4C20F8B-4BA0-4C95-8999-35DC6EA823DA}" destId="{F97294FE-2F55-4C89-86D8-C7EC6424D1D6}" srcOrd="0" destOrd="0" presId="urn:microsoft.com/office/officeart/2005/8/layout/orgChart1"/>
    <dgm:cxn modelId="{0FCE109C-0559-4D5C-94E3-1510E81570FA}" srcId="{53CB3F24-FAB8-483C-B4E1-B32642DABFEE}" destId="{38EE57E0-0B97-4883-A029-B9AFCA246A7D}" srcOrd="2" destOrd="0" parTransId="{27CF05FB-EB1C-48DF-BB18-F74D846278D8}" sibTransId="{A6EF2DA0-783B-4C74-A4BB-20318D16BAA0}"/>
    <dgm:cxn modelId="{5B11ED9C-8A0B-4C4C-A32F-1F594EBB9704}" type="presOf" srcId="{FE7A0FAE-9D49-430F-9C03-777053F5D1B4}" destId="{20A46FF9-598B-4A2A-8E27-60FDE2CC3E53}" srcOrd="1" destOrd="0" presId="urn:microsoft.com/office/officeart/2005/8/layout/orgChart1"/>
    <dgm:cxn modelId="{36DF439E-FA3F-EC44-B8C0-DB397CF96EE8}" type="presOf" srcId="{F780A7A5-8AD3-4A7D-8786-0671DA7B8296}" destId="{B6CB4DD3-DEBD-4248-99A2-4B913AF0DBB7}" srcOrd="1" destOrd="0" presId="urn:microsoft.com/office/officeart/2005/8/layout/orgChart1"/>
    <dgm:cxn modelId="{21FDA7A0-C7D3-A644-AD04-7C30CCFC0D6A}" type="presOf" srcId="{27CF05FB-EB1C-48DF-BB18-F74D846278D8}" destId="{F94729C0-FBB4-4468-9ADC-A18CC0AB7FF9}" srcOrd="0" destOrd="0" presId="urn:microsoft.com/office/officeart/2005/8/layout/orgChart1"/>
    <dgm:cxn modelId="{FD3134AD-7219-4101-A0FB-9A850B9F2E9F}" srcId="{C62F211A-8C56-443A-A7CC-CA44A8B5907E}" destId="{AB899B48-5F03-4C7F-88FC-D2910F192DFD}" srcOrd="1" destOrd="0" parTransId="{C4C20F8B-4BA0-4C95-8999-35DC6EA823DA}" sibTransId="{F3321C80-5721-46EB-9919-D5440E62BB99}"/>
    <dgm:cxn modelId="{17EE75AD-07A4-1A41-9B90-0CDBFE998B59}" type="presOf" srcId="{96529958-3D85-40B3-9ABE-31D911D7D9FB}" destId="{36AC5691-74D6-4627-9303-317EB332BCBB}" srcOrd="1" destOrd="0" presId="urn:microsoft.com/office/officeart/2005/8/layout/orgChart1"/>
    <dgm:cxn modelId="{B8D8F7AE-E142-2544-907F-73CB78922A61}" type="presOf" srcId="{8490F069-6534-409A-9CB5-AD381D69962B}" destId="{B0DC681F-0841-475B-B2C3-BA254FA3C060}" srcOrd="1" destOrd="0" presId="urn:microsoft.com/office/officeart/2005/8/layout/orgChart1"/>
    <dgm:cxn modelId="{0EA7E1B4-580D-4358-80B7-8DEF8BE1C291}" srcId="{C62F211A-8C56-443A-A7CC-CA44A8B5907E}" destId="{004718B4-2281-424F-A38C-2AB2A6A10A97}" srcOrd="0" destOrd="0" parTransId="{A5999333-0B23-4C7A-B330-2C47F892019D}" sibTransId="{4A2401C8-6BF5-487B-9AB9-83684ACB6F7E}"/>
    <dgm:cxn modelId="{CFBBD4C3-E0CE-4F40-8B59-BB19660AFF2C}" type="presOf" srcId="{96529958-3D85-40B3-9ABE-31D911D7D9FB}" destId="{8A77F637-2E57-4F20-A75C-20AB446D8ED8}" srcOrd="0" destOrd="0" presId="urn:microsoft.com/office/officeart/2005/8/layout/orgChart1"/>
    <dgm:cxn modelId="{88B597C9-3F78-B44E-B68E-3A0AB350555F}" type="presOf" srcId="{5158CAF7-6958-4EE7-B2DF-A9DA3FF4D4D5}" destId="{2AE08008-9647-4CB8-8968-00BD4788D99F}" srcOrd="0" destOrd="0" presId="urn:microsoft.com/office/officeart/2005/8/layout/orgChart1"/>
    <dgm:cxn modelId="{F07648CA-61AD-CF45-A532-25FAF9A6FCF7}" type="presOf" srcId="{716ED530-3E79-4B30-BB2F-8BB6182E12E1}" destId="{175D9C0B-AE89-4227-A847-B8F2A0906086}" srcOrd="1" destOrd="0" presId="urn:microsoft.com/office/officeart/2005/8/layout/orgChart1"/>
    <dgm:cxn modelId="{2AD7A8CB-0B13-4C34-9A41-3E8AD8403DFC}" srcId="{80B8A842-3CBA-4582-95CD-58F94CA649CD}" destId="{96529958-3D85-40B3-9ABE-31D911D7D9FB}" srcOrd="0" destOrd="0" parTransId="{E8B17C78-49AF-4B73-8450-178EC43C9921}" sibTransId="{6D73A073-1397-4D9A-8DF6-2F717F1E5393}"/>
    <dgm:cxn modelId="{E53E61D4-A4E4-4D4D-AACC-E93494C5B33E}" srcId="{80B8A842-3CBA-4582-95CD-58F94CA649CD}" destId="{237503E3-7FEC-41CA-8219-D62674A9163D}" srcOrd="2" destOrd="0" parTransId="{57D02EB9-CCB2-4DFA-B828-6267B90FA236}" sibTransId="{6385EE1F-E763-4FB6-A4A6-13D65F49A9DE}"/>
    <dgm:cxn modelId="{ED3FCCD6-D544-4E4E-81CF-66C4F6E5E840}" type="presOf" srcId="{237503E3-7FEC-41CA-8219-D62674A9163D}" destId="{8DCFC31B-12A0-4276-A11D-9A44059481E9}" srcOrd="1" destOrd="0" presId="urn:microsoft.com/office/officeart/2005/8/layout/orgChart1"/>
    <dgm:cxn modelId="{586580D7-0BE1-D745-8206-50D8DF7DFD78}" type="presOf" srcId="{8490F069-6534-409A-9CB5-AD381D69962B}" destId="{BDC2EAA4-3A78-42ED-BFED-98F3992FB2DD}" srcOrd="0" destOrd="0" presId="urn:microsoft.com/office/officeart/2005/8/layout/orgChart1"/>
    <dgm:cxn modelId="{15E670D9-627D-A14E-B5FF-76E33F541782}" type="presOf" srcId="{E8B17C78-49AF-4B73-8450-178EC43C9921}" destId="{CE073DA7-F744-4B57-875B-441273E7A9F8}" srcOrd="0" destOrd="0" presId="urn:microsoft.com/office/officeart/2005/8/layout/orgChart1"/>
    <dgm:cxn modelId="{481BA6E3-BA08-2C49-A8AC-4CBF20C403C5}" type="presOf" srcId="{84C596C7-4754-4E0E-AC38-3FA74A3A9D2B}" destId="{2D38B9A1-7FE4-42EC-9D36-31746457C3AB}" srcOrd="0" destOrd="0" presId="urn:microsoft.com/office/officeart/2005/8/layout/orgChart1"/>
    <dgm:cxn modelId="{0177BFF3-E222-0042-B22E-0D3C59FB6310}" type="presOf" srcId="{8D2F44A1-5BD7-461A-B2FD-419C6C34A89D}" destId="{EEAE0F45-210A-4D45-8079-90C173BBE2D0}" srcOrd="0" destOrd="0" presId="urn:microsoft.com/office/officeart/2005/8/layout/orgChart1"/>
    <dgm:cxn modelId="{FB8428F4-90AA-1045-B34B-25BCA9D3BF12}" type="presOf" srcId="{AB899B48-5F03-4C7F-88FC-D2910F192DFD}" destId="{56DFDFDD-5A4B-4177-B2A6-4C722C3CB959}" srcOrd="1" destOrd="0" presId="urn:microsoft.com/office/officeart/2005/8/layout/orgChart1"/>
    <dgm:cxn modelId="{BAA9D5F4-5A37-5148-B507-EC35076FC2EE}" type="presOf" srcId="{38EE57E0-0B97-4883-A029-B9AFCA246A7D}" destId="{1029D5CF-F0B5-48EF-B1CD-37EC97D84155}" srcOrd="1" destOrd="0" presId="urn:microsoft.com/office/officeart/2005/8/layout/orgChart1"/>
    <dgm:cxn modelId="{7988FEF5-9EB6-EA43-A5F7-96B3F10BC5A3}" type="presOf" srcId="{EA2A2DA0-04D4-40AB-84D5-177D0AB26B17}" destId="{AC370264-D478-4DFD-9F52-A8D033250059}" srcOrd="0" destOrd="0" presId="urn:microsoft.com/office/officeart/2005/8/layout/orgChart1"/>
    <dgm:cxn modelId="{777C29F9-D6AD-9643-A0E4-BBC417E73603}" type="presOf" srcId="{57D02EB9-CCB2-4DFA-B828-6267B90FA236}" destId="{DB1D8DF8-36A3-4E78-BCDE-8BB0E1E89641}" srcOrd="0" destOrd="0" presId="urn:microsoft.com/office/officeart/2005/8/layout/orgChart1"/>
    <dgm:cxn modelId="{B7CC3CD9-4027-2D40-9167-E4597EEAE5CF}" type="presParOf" srcId="{7326D42D-785A-49B1-935C-DB02A58E87A6}" destId="{0D11AFAF-A243-47D0-AB75-2F5A5A169795}" srcOrd="0" destOrd="0" presId="urn:microsoft.com/office/officeart/2005/8/layout/orgChart1"/>
    <dgm:cxn modelId="{8E9BF01C-A026-3247-9A70-384B69E146A6}" type="presParOf" srcId="{0D11AFAF-A243-47D0-AB75-2F5A5A169795}" destId="{08BC4410-DCEB-462C-ACB4-6905D339A2DE}" srcOrd="0" destOrd="0" presId="urn:microsoft.com/office/officeart/2005/8/layout/orgChart1"/>
    <dgm:cxn modelId="{CC10096E-1606-1A4A-91B0-00DC4F9A9C64}" type="presParOf" srcId="{08BC4410-DCEB-462C-ACB4-6905D339A2DE}" destId="{CBFFAB1D-259D-4B14-864A-04425A6B67F1}" srcOrd="0" destOrd="0" presId="urn:microsoft.com/office/officeart/2005/8/layout/orgChart1"/>
    <dgm:cxn modelId="{F434095B-2D9A-DA4F-9E3F-0E917A8B67D9}" type="presParOf" srcId="{08BC4410-DCEB-462C-ACB4-6905D339A2DE}" destId="{B6CB4DD3-DEBD-4248-99A2-4B913AF0DBB7}" srcOrd="1" destOrd="0" presId="urn:microsoft.com/office/officeart/2005/8/layout/orgChart1"/>
    <dgm:cxn modelId="{D91199B8-B258-9A4B-BB3B-DF102FF478DD}" type="presParOf" srcId="{0D11AFAF-A243-47D0-AB75-2F5A5A169795}" destId="{D162E812-12F4-4283-85B4-93E7E6D4A374}" srcOrd="1" destOrd="0" presId="urn:microsoft.com/office/officeart/2005/8/layout/orgChart1"/>
    <dgm:cxn modelId="{7E13EED9-49D7-6342-8CED-8703BFD62CF1}" type="presParOf" srcId="{D162E812-12F4-4283-85B4-93E7E6D4A374}" destId="{2DA004AE-BB73-4B55-91B9-65BB603A56B5}" srcOrd="0" destOrd="0" presId="urn:microsoft.com/office/officeart/2005/8/layout/orgChart1"/>
    <dgm:cxn modelId="{265A63ED-B5C8-1A4E-A816-81A2E34B952F}" type="presParOf" srcId="{D162E812-12F4-4283-85B4-93E7E6D4A374}" destId="{DFCA5EC1-C803-4A38-8965-6566B95AA4FB}" srcOrd="1" destOrd="0" presId="urn:microsoft.com/office/officeart/2005/8/layout/orgChart1"/>
    <dgm:cxn modelId="{97D4B5AF-356C-4F44-9A0F-D278D5DA36DC}" type="presParOf" srcId="{DFCA5EC1-C803-4A38-8965-6566B95AA4FB}" destId="{45ADC2F8-8426-40CF-9614-6012588E9AE1}" srcOrd="0" destOrd="0" presId="urn:microsoft.com/office/officeart/2005/8/layout/orgChart1"/>
    <dgm:cxn modelId="{A03BA3EC-7B20-FF4A-BE46-338EFBE37765}" type="presParOf" srcId="{45ADC2F8-8426-40CF-9614-6012588E9AE1}" destId="{6C38323C-2EFE-4662-B8CF-FDD5D63B4C79}" srcOrd="0" destOrd="0" presId="urn:microsoft.com/office/officeart/2005/8/layout/orgChart1"/>
    <dgm:cxn modelId="{F201B33D-3B85-2347-96B9-1BEB8F3D0B6A}" type="presParOf" srcId="{45ADC2F8-8426-40CF-9614-6012588E9AE1}" destId="{9C7A1DE8-0E0C-428B-B453-D828CA814E8A}" srcOrd="1" destOrd="0" presId="urn:microsoft.com/office/officeart/2005/8/layout/orgChart1"/>
    <dgm:cxn modelId="{B91B96F6-85D1-CF40-9C62-A4A4FD447CDF}" type="presParOf" srcId="{DFCA5EC1-C803-4A38-8965-6566B95AA4FB}" destId="{8C7363B1-D0BF-4A40-8A8C-0C0A126DCC8D}" srcOrd="1" destOrd="0" presId="urn:microsoft.com/office/officeart/2005/8/layout/orgChart1"/>
    <dgm:cxn modelId="{F63004C9-1216-A44C-AA28-628A8F8DF328}" type="presParOf" srcId="{8C7363B1-D0BF-4A40-8A8C-0C0A126DCC8D}" destId="{CE073DA7-F744-4B57-875B-441273E7A9F8}" srcOrd="0" destOrd="0" presId="urn:microsoft.com/office/officeart/2005/8/layout/orgChart1"/>
    <dgm:cxn modelId="{5A7043BA-C427-A24D-A07E-0B9881D828CE}" type="presParOf" srcId="{8C7363B1-D0BF-4A40-8A8C-0C0A126DCC8D}" destId="{630E0E3D-DEEE-43C8-8CD5-36B8759801FC}" srcOrd="1" destOrd="0" presId="urn:microsoft.com/office/officeart/2005/8/layout/orgChart1"/>
    <dgm:cxn modelId="{996235E8-9DFB-D24E-A37D-BE617B41E125}" type="presParOf" srcId="{630E0E3D-DEEE-43C8-8CD5-36B8759801FC}" destId="{8379E49E-4671-467A-9D10-42A9D30024A9}" srcOrd="0" destOrd="0" presId="urn:microsoft.com/office/officeart/2005/8/layout/orgChart1"/>
    <dgm:cxn modelId="{4B84639F-38C1-BD49-8E99-DEF654F8C05A}" type="presParOf" srcId="{8379E49E-4671-467A-9D10-42A9D30024A9}" destId="{8A77F637-2E57-4F20-A75C-20AB446D8ED8}" srcOrd="0" destOrd="0" presId="urn:microsoft.com/office/officeart/2005/8/layout/orgChart1"/>
    <dgm:cxn modelId="{E3E38E12-8A50-F843-9590-1C74AEFFF5FF}" type="presParOf" srcId="{8379E49E-4671-467A-9D10-42A9D30024A9}" destId="{36AC5691-74D6-4627-9303-317EB332BCBB}" srcOrd="1" destOrd="0" presId="urn:microsoft.com/office/officeart/2005/8/layout/orgChart1"/>
    <dgm:cxn modelId="{43817D7C-3F4F-3641-BBAF-FC2F2362B59C}" type="presParOf" srcId="{630E0E3D-DEEE-43C8-8CD5-36B8759801FC}" destId="{52378ADC-4A4E-4CAE-A836-5AD95E2ABE56}" srcOrd="1" destOrd="0" presId="urn:microsoft.com/office/officeart/2005/8/layout/orgChart1"/>
    <dgm:cxn modelId="{2FEDFE25-E205-2647-8B4F-1AAE8FDE943C}" type="presParOf" srcId="{630E0E3D-DEEE-43C8-8CD5-36B8759801FC}" destId="{FE4687E1-9590-46DC-89D4-D4E34BAD1800}" srcOrd="2" destOrd="0" presId="urn:microsoft.com/office/officeart/2005/8/layout/orgChart1"/>
    <dgm:cxn modelId="{A2331463-1BAE-334C-BFB1-3FE93247A00F}" type="presParOf" srcId="{8C7363B1-D0BF-4A40-8A8C-0C0A126DCC8D}" destId="{2D38B9A1-7FE4-42EC-9D36-31746457C3AB}" srcOrd="2" destOrd="0" presId="urn:microsoft.com/office/officeart/2005/8/layout/orgChart1"/>
    <dgm:cxn modelId="{2F3C8316-5BD7-D749-B66B-AAD3579C2919}" type="presParOf" srcId="{8C7363B1-D0BF-4A40-8A8C-0C0A126DCC8D}" destId="{9817B494-E810-42AB-B2EF-2B609763D26C}" srcOrd="3" destOrd="0" presId="urn:microsoft.com/office/officeart/2005/8/layout/orgChart1"/>
    <dgm:cxn modelId="{4A5CD7AF-2824-B34C-BB4F-FF21BF543E31}" type="presParOf" srcId="{9817B494-E810-42AB-B2EF-2B609763D26C}" destId="{737E4AF1-C05A-4B2B-9C54-95C091403475}" srcOrd="0" destOrd="0" presId="urn:microsoft.com/office/officeart/2005/8/layout/orgChart1"/>
    <dgm:cxn modelId="{6B403998-CF1C-5145-AD34-C758BF522862}" type="presParOf" srcId="{737E4AF1-C05A-4B2B-9C54-95C091403475}" destId="{2AE08008-9647-4CB8-8968-00BD4788D99F}" srcOrd="0" destOrd="0" presId="urn:microsoft.com/office/officeart/2005/8/layout/orgChart1"/>
    <dgm:cxn modelId="{1702C2BB-A9AA-CC4F-B816-AF639B99553F}" type="presParOf" srcId="{737E4AF1-C05A-4B2B-9C54-95C091403475}" destId="{3ADE0254-C8F3-4E2E-B784-039D48DC00F6}" srcOrd="1" destOrd="0" presId="urn:microsoft.com/office/officeart/2005/8/layout/orgChart1"/>
    <dgm:cxn modelId="{D2C557BB-E457-884D-B45E-6A436970236E}" type="presParOf" srcId="{9817B494-E810-42AB-B2EF-2B609763D26C}" destId="{851ABCB1-6386-4FB0-ABE3-4326059F1A98}" srcOrd="1" destOrd="0" presId="urn:microsoft.com/office/officeart/2005/8/layout/orgChart1"/>
    <dgm:cxn modelId="{244681D3-9F06-4743-A72E-4EFFB1822274}" type="presParOf" srcId="{9817B494-E810-42AB-B2EF-2B609763D26C}" destId="{78638DFD-7034-4F3B-A439-17909770557B}" srcOrd="2" destOrd="0" presId="urn:microsoft.com/office/officeart/2005/8/layout/orgChart1"/>
    <dgm:cxn modelId="{AC0663ED-3099-5745-A227-C41E9767B4E1}" type="presParOf" srcId="{8C7363B1-D0BF-4A40-8A8C-0C0A126DCC8D}" destId="{DB1D8DF8-36A3-4E78-BCDE-8BB0E1E89641}" srcOrd="4" destOrd="0" presId="urn:microsoft.com/office/officeart/2005/8/layout/orgChart1"/>
    <dgm:cxn modelId="{86CE0D4B-1232-4B44-847B-B93858089E80}" type="presParOf" srcId="{8C7363B1-D0BF-4A40-8A8C-0C0A126DCC8D}" destId="{077103A9-3515-4D1F-9850-F3DE38653BC9}" srcOrd="5" destOrd="0" presId="urn:microsoft.com/office/officeart/2005/8/layout/orgChart1"/>
    <dgm:cxn modelId="{3F261C40-0288-BE4B-BE83-1567AAA30E69}" type="presParOf" srcId="{077103A9-3515-4D1F-9850-F3DE38653BC9}" destId="{87D92B74-1905-47BB-AB55-EB2F8DC84AEF}" srcOrd="0" destOrd="0" presId="urn:microsoft.com/office/officeart/2005/8/layout/orgChart1"/>
    <dgm:cxn modelId="{2527445D-08D5-7F40-B1BB-77D19E7B6BD4}" type="presParOf" srcId="{87D92B74-1905-47BB-AB55-EB2F8DC84AEF}" destId="{53870E1A-1A1E-434D-B26C-030046747745}" srcOrd="0" destOrd="0" presId="urn:microsoft.com/office/officeart/2005/8/layout/orgChart1"/>
    <dgm:cxn modelId="{45934085-216C-4B47-B246-F446902D6052}" type="presParOf" srcId="{87D92B74-1905-47BB-AB55-EB2F8DC84AEF}" destId="{8DCFC31B-12A0-4276-A11D-9A44059481E9}" srcOrd="1" destOrd="0" presId="urn:microsoft.com/office/officeart/2005/8/layout/orgChart1"/>
    <dgm:cxn modelId="{2585BE08-B493-E246-8F0A-E2BD2F9C489C}" type="presParOf" srcId="{077103A9-3515-4D1F-9850-F3DE38653BC9}" destId="{6C013A36-288F-4316-9089-32B0AFFA24B1}" srcOrd="1" destOrd="0" presId="urn:microsoft.com/office/officeart/2005/8/layout/orgChart1"/>
    <dgm:cxn modelId="{32A18510-2508-734E-AF81-BBF43B8D3083}" type="presParOf" srcId="{077103A9-3515-4D1F-9850-F3DE38653BC9}" destId="{A6B8146F-B5BD-4392-9E97-11F591A65C50}" srcOrd="2" destOrd="0" presId="urn:microsoft.com/office/officeart/2005/8/layout/orgChart1"/>
    <dgm:cxn modelId="{B470A6B2-9930-364A-A920-BAF06B44B4B0}" type="presParOf" srcId="{8C7363B1-D0BF-4A40-8A8C-0C0A126DCC8D}" destId="{F4E558E9-E9EB-481C-A6FB-3EB2E07636C4}" srcOrd="6" destOrd="0" presId="urn:microsoft.com/office/officeart/2005/8/layout/orgChart1"/>
    <dgm:cxn modelId="{156F618D-69AF-F54D-B421-853FCE4B77CE}" type="presParOf" srcId="{8C7363B1-D0BF-4A40-8A8C-0C0A126DCC8D}" destId="{2EC2D707-98C9-4404-BD8F-927CD887F6B3}" srcOrd="7" destOrd="0" presId="urn:microsoft.com/office/officeart/2005/8/layout/orgChart1"/>
    <dgm:cxn modelId="{F9AFDA73-EED9-484E-BDEF-DDB2E54F290A}" type="presParOf" srcId="{2EC2D707-98C9-4404-BD8F-927CD887F6B3}" destId="{AFC03DAF-9D9C-4C2F-B09E-420086CD0FC7}" srcOrd="0" destOrd="0" presId="urn:microsoft.com/office/officeart/2005/8/layout/orgChart1"/>
    <dgm:cxn modelId="{DC2413A5-F13B-B141-835A-E348305A98E5}" type="presParOf" srcId="{AFC03DAF-9D9C-4C2F-B09E-420086CD0FC7}" destId="{8FA81459-4AB8-4638-B34E-BBDB1E41DBAA}" srcOrd="0" destOrd="0" presId="urn:microsoft.com/office/officeart/2005/8/layout/orgChart1"/>
    <dgm:cxn modelId="{59891BFE-93EB-ED4A-9A71-8BD68CC9564D}" type="presParOf" srcId="{AFC03DAF-9D9C-4C2F-B09E-420086CD0FC7}" destId="{20A46FF9-598B-4A2A-8E27-60FDE2CC3E53}" srcOrd="1" destOrd="0" presId="urn:microsoft.com/office/officeart/2005/8/layout/orgChart1"/>
    <dgm:cxn modelId="{47C95777-B5F9-F948-9A95-ED3F34420383}" type="presParOf" srcId="{2EC2D707-98C9-4404-BD8F-927CD887F6B3}" destId="{05A67EB6-DD14-465D-B2E6-51843732F065}" srcOrd="1" destOrd="0" presId="urn:microsoft.com/office/officeart/2005/8/layout/orgChart1"/>
    <dgm:cxn modelId="{1922EF71-9325-0340-9211-B529A3C0DFA1}" type="presParOf" srcId="{2EC2D707-98C9-4404-BD8F-927CD887F6B3}" destId="{06F7DE0F-359F-4E9E-A12E-B28A9B18D649}" srcOrd="2" destOrd="0" presId="urn:microsoft.com/office/officeart/2005/8/layout/orgChart1"/>
    <dgm:cxn modelId="{A77CBD37-672A-9D42-9EB7-A882E0751499}" type="presParOf" srcId="{DFCA5EC1-C803-4A38-8965-6566B95AA4FB}" destId="{A7D950A1-C3DB-4275-A278-DE21E7D288A2}" srcOrd="2" destOrd="0" presId="urn:microsoft.com/office/officeart/2005/8/layout/orgChart1"/>
    <dgm:cxn modelId="{0F6ABBAC-32CA-354F-830A-C83716C4B6B0}" type="presParOf" srcId="{D162E812-12F4-4283-85B4-93E7E6D4A374}" destId="{E83B7E85-59CF-4AF0-86E2-F57DEF0B5123}" srcOrd="2" destOrd="0" presId="urn:microsoft.com/office/officeart/2005/8/layout/orgChart1"/>
    <dgm:cxn modelId="{D002F79F-EDF5-294E-BF9A-542F7C630279}" type="presParOf" srcId="{D162E812-12F4-4283-85B4-93E7E6D4A374}" destId="{635F3545-F35D-4705-8648-DDD009B8123F}" srcOrd="3" destOrd="0" presId="urn:microsoft.com/office/officeart/2005/8/layout/orgChart1"/>
    <dgm:cxn modelId="{DF6FEDDB-A2D6-E04A-9E5E-A2F6E3EB382C}" type="presParOf" srcId="{635F3545-F35D-4705-8648-DDD009B8123F}" destId="{CE4B7A5D-A095-4A2F-8183-53915120763A}" srcOrd="0" destOrd="0" presId="urn:microsoft.com/office/officeart/2005/8/layout/orgChart1"/>
    <dgm:cxn modelId="{B4D37453-6785-EC40-974B-3BD70A432DCB}" type="presParOf" srcId="{CE4B7A5D-A095-4A2F-8183-53915120763A}" destId="{7717C8F0-F69A-483D-A653-92ABF26B8ACD}" srcOrd="0" destOrd="0" presId="urn:microsoft.com/office/officeart/2005/8/layout/orgChart1"/>
    <dgm:cxn modelId="{EEDCBF97-4A3D-0741-990A-D1D7E4A4610B}" type="presParOf" srcId="{CE4B7A5D-A095-4A2F-8183-53915120763A}" destId="{C4147E40-63AE-413D-824C-D0F5A88F459C}" srcOrd="1" destOrd="0" presId="urn:microsoft.com/office/officeart/2005/8/layout/orgChart1"/>
    <dgm:cxn modelId="{5B2FF72A-12C6-3A4D-9284-BF5A745430F3}" type="presParOf" srcId="{635F3545-F35D-4705-8648-DDD009B8123F}" destId="{68C2B9DB-555A-4FCD-9D0D-6D94B86CB74A}" srcOrd="1" destOrd="0" presId="urn:microsoft.com/office/officeart/2005/8/layout/orgChart1"/>
    <dgm:cxn modelId="{4F4EFE2F-8C21-7C4E-AB4F-63A560AD7F73}" type="presParOf" srcId="{68C2B9DB-555A-4FCD-9D0D-6D94B86CB74A}" destId="{AA43BB0D-CD0A-4783-A40F-081107CD4C34}" srcOrd="0" destOrd="0" presId="urn:microsoft.com/office/officeart/2005/8/layout/orgChart1"/>
    <dgm:cxn modelId="{DD5B0D26-EB02-8541-B2D6-FA3FC3FADDAF}" type="presParOf" srcId="{68C2B9DB-555A-4FCD-9D0D-6D94B86CB74A}" destId="{0D46E836-0858-4B3A-9B8A-DA01FAD11116}" srcOrd="1" destOrd="0" presId="urn:microsoft.com/office/officeart/2005/8/layout/orgChart1"/>
    <dgm:cxn modelId="{A9EF7935-86A0-D942-839C-0468930FF531}" type="presParOf" srcId="{0D46E836-0858-4B3A-9B8A-DA01FAD11116}" destId="{FCEA1888-0FD3-43DA-9FB9-55F3ADA58AD7}" srcOrd="0" destOrd="0" presId="urn:microsoft.com/office/officeart/2005/8/layout/orgChart1"/>
    <dgm:cxn modelId="{6B1077CF-DCFC-084D-A8CA-667245FE3B04}" type="presParOf" srcId="{FCEA1888-0FD3-43DA-9FB9-55F3ADA58AD7}" destId="{82CFB6BC-D0FB-42F8-95A3-8743D0101620}" srcOrd="0" destOrd="0" presId="urn:microsoft.com/office/officeart/2005/8/layout/orgChart1"/>
    <dgm:cxn modelId="{DFEBB14B-9FFD-3E44-B202-90F3ED732088}" type="presParOf" srcId="{FCEA1888-0FD3-43DA-9FB9-55F3ADA58AD7}" destId="{470D25AC-BE8E-474D-94D7-280AA49DC34A}" srcOrd="1" destOrd="0" presId="urn:microsoft.com/office/officeart/2005/8/layout/orgChart1"/>
    <dgm:cxn modelId="{BA904BD8-8510-2D4E-984C-09D6ABC01C57}" type="presParOf" srcId="{0D46E836-0858-4B3A-9B8A-DA01FAD11116}" destId="{8C415BDC-3521-48A7-BE6D-3F8264B87115}" srcOrd="1" destOrd="0" presId="urn:microsoft.com/office/officeart/2005/8/layout/orgChart1"/>
    <dgm:cxn modelId="{28B175BC-B57D-7146-97FE-9253DB68DA2E}" type="presParOf" srcId="{0D46E836-0858-4B3A-9B8A-DA01FAD11116}" destId="{091E1BF1-126A-4E57-B683-B8558A758ACA}" srcOrd="2" destOrd="0" presId="urn:microsoft.com/office/officeart/2005/8/layout/orgChart1"/>
    <dgm:cxn modelId="{50B0BB3B-B234-D641-9AB1-0F78B5834556}" type="presParOf" srcId="{68C2B9DB-555A-4FCD-9D0D-6D94B86CB74A}" destId="{EEAE0F45-210A-4D45-8079-90C173BBE2D0}" srcOrd="2" destOrd="0" presId="urn:microsoft.com/office/officeart/2005/8/layout/orgChart1"/>
    <dgm:cxn modelId="{4DFCDD88-1D90-BB44-B5BE-4059D98F4241}" type="presParOf" srcId="{68C2B9DB-555A-4FCD-9D0D-6D94B86CB74A}" destId="{4778A05B-EA55-4EE0-BEAA-8C0E3603CDDE}" srcOrd="3" destOrd="0" presId="urn:microsoft.com/office/officeart/2005/8/layout/orgChart1"/>
    <dgm:cxn modelId="{65ADEBB1-2D42-6E4E-BD4E-85D959EA5A09}" type="presParOf" srcId="{4778A05B-EA55-4EE0-BEAA-8C0E3603CDDE}" destId="{BB179002-1130-489A-9687-683AFAB5747B}" srcOrd="0" destOrd="0" presId="urn:microsoft.com/office/officeart/2005/8/layout/orgChart1"/>
    <dgm:cxn modelId="{D431CDF5-FAE2-9748-BDB9-45BE547B3B0B}" type="presParOf" srcId="{BB179002-1130-489A-9687-683AFAB5747B}" destId="{BDC2EAA4-3A78-42ED-BFED-98F3992FB2DD}" srcOrd="0" destOrd="0" presId="urn:microsoft.com/office/officeart/2005/8/layout/orgChart1"/>
    <dgm:cxn modelId="{9141AB16-2311-E843-9877-8646FFBBDC5F}" type="presParOf" srcId="{BB179002-1130-489A-9687-683AFAB5747B}" destId="{B0DC681F-0841-475B-B2C3-BA254FA3C060}" srcOrd="1" destOrd="0" presId="urn:microsoft.com/office/officeart/2005/8/layout/orgChart1"/>
    <dgm:cxn modelId="{10F3B8A8-F845-5643-B5F1-2EC383F0F827}" type="presParOf" srcId="{4778A05B-EA55-4EE0-BEAA-8C0E3603CDDE}" destId="{823EE7EE-7771-48F7-8D19-38BDF9482437}" srcOrd="1" destOrd="0" presId="urn:microsoft.com/office/officeart/2005/8/layout/orgChart1"/>
    <dgm:cxn modelId="{5E56A97F-6916-6D43-BEF3-F3B0B4B404DD}" type="presParOf" srcId="{4778A05B-EA55-4EE0-BEAA-8C0E3603CDDE}" destId="{EB1CAB4A-4F43-4EA0-B6A5-CCF5D8F368DE}" srcOrd="2" destOrd="0" presId="urn:microsoft.com/office/officeart/2005/8/layout/orgChart1"/>
    <dgm:cxn modelId="{EE96D139-647F-014E-8046-EEDA68EFFC91}" type="presParOf" srcId="{68C2B9DB-555A-4FCD-9D0D-6D94B86CB74A}" destId="{F94729C0-FBB4-4468-9ADC-A18CC0AB7FF9}" srcOrd="4" destOrd="0" presId="urn:microsoft.com/office/officeart/2005/8/layout/orgChart1"/>
    <dgm:cxn modelId="{EE407CCF-52A2-6146-8F9F-31210743789A}" type="presParOf" srcId="{68C2B9DB-555A-4FCD-9D0D-6D94B86CB74A}" destId="{4DBD1B86-580E-4FCD-9FD5-CF9440B9C173}" srcOrd="5" destOrd="0" presId="urn:microsoft.com/office/officeart/2005/8/layout/orgChart1"/>
    <dgm:cxn modelId="{A0495221-9234-0141-9012-9309511ABFEE}" type="presParOf" srcId="{4DBD1B86-580E-4FCD-9FD5-CF9440B9C173}" destId="{4D54D404-8924-41FD-9A12-6D91D19DBDF3}" srcOrd="0" destOrd="0" presId="urn:microsoft.com/office/officeart/2005/8/layout/orgChart1"/>
    <dgm:cxn modelId="{31FEB88C-EAEB-DC49-8A5F-DDCF40F84A58}" type="presParOf" srcId="{4D54D404-8924-41FD-9A12-6D91D19DBDF3}" destId="{227451A7-A911-4314-AD67-45DF1E49697E}" srcOrd="0" destOrd="0" presId="urn:microsoft.com/office/officeart/2005/8/layout/orgChart1"/>
    <dgm:cxn modelId="{EB15A21B-918C-6E49-A742-AB622E15BB0F}" type="presParOf" srcId="{4D54D404-8924-41FD-9A12-6D91D19DBDF3}" destId="{1029D5CF-F0B5-48EF-B1CD-37EC97D84155}" srcOrd="1" destOrd="0" presId="urn:microsoft.com/office/officeart/2005/8/layout/orgChart1"/>
    <dgm:cxn modelId="{5D41582F-ED68-FD4B-900E-CC6D8846D644}" type="presParOf" srcId="{4DBD1B86-580E-4FCD-9FD5-CF9440B9C173}" destId="{69B2DA96-9440-4813-B2CE-9F5781760490}" srcOrd="1" destOrd="0" presId="urn:microsoft.com/office/officeart/2005/8/layout/orgChart1"/>
    <dgm:cxn modelId="{F0986122-16DE-0C48-B73E-F059F3A0C3D2}" type="presParOf" srcId="{4DBD1B86-580E-4FCD-9FD5-CF9440B9C173}" destId="{BCDAA079-57E3-4B98-A06D-D0DC0F3C755B}" srcOrd="2" destOrd="0" presId="urn:microsoft.com/office/officeart/2005/8/layout/orgChart1"/>
    <dgm:cxn modelId="{A26D3093-5934-5F4A-861C-B0847C74C7B8}" type="presParOf" srcId="{68C2B9DB-555A-4FCD-9D0D-6D94B86CB74A}" destId="{5E0081B9-62E5-4B14-B637-4810A99CFEAD}" srcOrd="6" destOrd="0" presId="urn:microsoft.com/office/officeart/2005/8/layout/orgChart1"/>
    <dgm:cxn modelId="{7CBC817A-D5E2-3E45-8EF2-AF7934C9CFE7}" type="presParOf" srcId="{68C2B9DB-555A-4FCD-9D0D-6D94B86CB74A}" destId="{4F0BDC76-B357-41CC-8FE8-4C09665DA39F}" srcOrd="7" destOrd="0" presId="urn:microsoft.com/office/officeart/2005/8/layout/orgChart1"/>
    <dgm:cxn modelId="{213B9315-FDBD-894C-BAC2-302148D22532}" type="presParOf" srcId="{4F0BDC76-B357-41CC-8FE8-4C09665DA39F}" destId="{C8C5B585-3874-47E2-AD6B-3F37790F88FB}" srcOrd="0" destOrd="0" presId="urn:microsoft.com/office/officeart/2005/8/layout/orgChart1"/>
    <dgm:cxn modelId="{8DD74D2F-1B48-EB45-959D-3A8936CC47D4}" type="presParOf" srcId="{C8C5B585-3874-47E2-AD6B-3F37790F88FB}" destId="{F32FF5C4-7485-4D37-AA4C-3930A41DC40C}" srcOrd="0" destOrd="0" presId="urn:microsoft.com/office/officeart/2005/8/layout/orgChart1"/>
    <dgm:cxn modelId="{5376F06C-4830-9140-8AA4-82B0B808E925}" type="presParOf" srcId="{C8C5B585-3874-47E2-AD6B-3F37790F88FB}" destId="{175D9C0B-AE89-4227-A847-B8F2A0906086}" srcOrd="1" destOrd="0" presId="urn:microsoft.com/office/officeart/2005/8/layout/orgChart1"/>
    <dgm:cxn modelId="{08CC188B-1D56-AA45-9FB3-585D3B7E84E3}" type="presParOf" srcId="{4F0BDC76-B357-41CC-8FE8-4C09665DA39F}" destId="{99553890-7E54-4F49-9183-EE7E0B3B5A24}" srcOrd="1" destOrd="0" presId="urn:microsoft.com/office/officeart/2005/8/layout/orgChart1"/>
    <dgm:cxn modelId="{D412F247-D379-C64A-9880-DF0BAB179E52}" type="presParOf" srcId="{4F0BDC76-B357-41CC-8FE8-4C09665DA39F}" destId="{0C6B4FA5-57F0-407E-B60A-DC12411F8E53}" srcOrd="2" destOrd="0" presId="urn:microsoft.com/office/officeart/2005/8/layout/orgChart1"/>
    <dgm:cxn modelId="{10ABB6FD-7047-1A40-9C12-143BD599B88F}" type="presParOf" srcId="{635F3545-F35D-4705-8648-DDD009B8123F}" destId="{667F98FB-E3C2-49F3-8B73-1BA1B415D83D}" srcOrd="2" destOrd="0" presId="urn:microsoft.com/office/officeart/2005/8/layout/orgChart1"/>
    <dgm:cxn modelId="{007E5D76-0F06-624D-A016-8B21139427CE}" type="presParOf" srcId="{D162E812-12F4-4283-85B4-93E7E6D4A374}" destId="{8193C0DE-B664-4009-9679-8A243551F3ED}" srcOrd="4" destOrd="0" presId="urn:microsoft.com/office/officeart/2005/8/layout/orgChart1"/>
    <dgm:cxn modelId="{6174959E-4F01-F442-ADA2-8BF99D8F88AC}" type="presParOf" srcId="{D162E812-12F4-4283-85B4-93E7E6D4A374}" destId="{EB694611-E3CC-4D53-9932-1989D2A836ED}" srcOrd="5" destOrd="0" presId="urn:microsoft.com/office/officeart/2005/8/layout/orgChart1"/>
    <dgm:cxn modelId="{A61F4183-1230-E94E-8DE0-B0C439597D66}" type="presParOf" srcId="{EB694611-E3CC-4D53-9932-1989D2A836ED}" destId="{8BE0ED23-15B4-441C-9FCD-BCA3C0D86C12}" srcOrd="0" destOrd="0" presId="urn:microsoft.com/office/officeart/2005/8/layout/orgChart1"/>
    <dgm:cxn modelId="{037A222E-2666-0543-B60B-6433D9F0D3A5}" type="presParOf" srcId="{8BE0ED23-15B4-441C-9FCD-BCA3C0D86C12}" destId="{41DAFD84-53F6-4978-95A9-F211BEBAA41D}" srcOrd="0" destOrd="0" presId="urn:microsoft.com/office/officeart/2005/8/layout/orgChart1"/>
    <dgm:cxn modelId="{DE2B1C37-7614-FF41-A0B2-B1E51B077BA6}" type="presParOf" srcId="{8BE0ED23-15B4-441C-9FCD-BCA3C0D86C12}" destId="{097279BF-7D58-44B1-8991-5D4618FD92B4}" srcOrd="1" destOrd="0" presId="urn:microsoft.com/office/officeart/2005/8/layout/orgChart1"/>
    <dgm:cxn modelId="{06D0049B-ABC4-6D43-AE00-F668341B7B08}" type="presParOf" srcId="{EB694611-E3CC-4D53-9932-1989D2A836ED}" destId="{B5086BB5-6986-40ED-B3A3-26D7A07A3245}" srcOrd="1" destOrd="0" presId="urn:microsoft.com/office/officeart/2005/8/layout/orgChart1"/>
    <dgm:cxn modelId="{80A6B3AC-8A78-BA4A-8A53-2E893FAE14E3}" type="presParOf" srcId="{B5086BB5-6986-40ED-B3A3-26D7A07A3245}" destId="{504A9FC1-1871-48F9-A4B5-040098F571DC}" srcOrd="0" destOrd="0" presId="urn:microsoft.com/office/officeart/2005/8/layout/orgChart1"/>
    <dgm:cxn modelId="{5C36DAC3-BABE-3449-B99D-9527BD83B85F}" type="presParOf" srcId="{B5086BB5-6986-40ED-B3A3-26D7A07A3245}" destId="{FF83D3ED-949E-4BCC-A6CA-883F1693BA45}" srcOrd="1" destOrd="0" presId="urn:microsoft.com/office/officeart/2005/8/layout/orgChart1"/>
    <dgm:cxn modelId="{EE933EE2-C771-A24A-AFD9-5553C36492F5}" type="presParOf" srcId="{FF83D3ED-949E-4BCC-A6CA-883F1693BA45}" destId="{E2FB573C-570C-4FE3-8483-31AE8F04303B}" srcOrd="0" destOrd="0" presId="urn:microsoft.com/office/officeart/2005/8/layout/orgChart1"/>
    <dgm:cxn modelId="{EBC48C23-3DB9-FF45-85E2-A2FD531AE20A}" type="presParOf" srcId="{E2FB573C-570C-4FE3-8483-31AE8F04303B}" destId="{AD596AF0-8709-4E0D-8D7B-788FEAAFC677}" srcOrd="0" destOrd="0" presId="urn:microsoft.com/office/officeart/2005/8/layout/orgChart1"/>
    <dgm:cxn modelId="{1334A869-4642-DC4D-AAF7-0D856A6077E0}" type="presParOf" srcId="{E2FB573C-570C-4FE3-8483-31AE8F04303B}" destId="{1913D8FB-E658-4946-A994-4FB970AB0661}" srcOrd="1" destOrd="0" presId="urn:microsoft.com/office/officeart/2005/8/layout/orgChart1"/>
    <dgm:cxn modelId="{E597BD35-9B37-1A45-B4B5-65BDE2EE8181}" type="presParOf" srcId="{FF83D3ED-949E-4BCC-A6CA-883F1693BA45}" destId="{06E8A176-19F3-4251-A114-FBFFE229B3D2}" srcOrd="1" destOrd="0" presId="urn:microsoft.com/office/officeart/2005/8/layout/orgChart1"/>
    <dgm:cxn modelId="{FDA81A65-2E22-424C-8851-5CF28EC1AD75}" type="presParOf" srcId="{FF83D3ED-949E-4BCC-A6CA-883F1693BA45}" destId="{D5F03B73-3D5F-4A3E-8912-2D0D7C0DA797}" srcOrd="2" destOrd="0" presId="urn:microsoft.com/office/officeart/2005/8/layout/orgChart1"/>
    <dgm:cxn modelId="{445F0CA7-4D41-2243-A199-437AE72DA523}" type="presParOf" srcId="{B5086BB5-6986-40ED-B3A3-26D7A07A3245}" destId="{F97294FE-2F55-4C89-86D8-C7EC6424D1D6}" srcOrd="2" destOrd="0" presId="urn:microsoft.com/office/officeart/2005/8/layout/orgChart1"/>
    <dgm:cxn modelId="{95933205-66C4-BD46-94E1-81A7E588B18F}" type="presParOf" srcId="{B5086BB5-6986-40ED-B3A3-26D7A07A3245}" destId="{6106E101-DF91-45BA-9247-620435C1FEC7}" srcOrd="3" destOrd="0" presId="urn:microsoft.com/office/officeart/2005/8/layout/orgChart1"/>
    <dgm:cxn modelId="{145A8A99-B660-DB4A-AB5F-FFA9027FA6C0}" type="presParOf" srcId="{6106E101-DF91-45BA-9247-620435C1FEC7}" destId="{4B3A47FC-E0C6-4416-9042-3ADBCC62A98A}" srcOrd="0" destOrd="0" presId="urn:microsoft.com/office/officeart/2005/8/layout/orgChart1"/>
    <dgm:cxn modelId="{ABB64949-F928-004E-90DC-897AF485B437}" type="presParOf" srcId="{4B3A47FC-E0C6-4416-9042-3ADBCC62A98A}" destId="{D0359CAD-B12D-4F37-9A1E-43E9C8227C2B}" srcOrd="0" destOrd="0" presId="urn:microsoft.com/office/officeart/2005/8/layout/orgChart1"/>
    <dgm:cxn modelId="{C76504B8-82EE-EA4F-87F4-0D6CA802CFAE}" type="presParOf" srcId="{4B3A47FC-E0C6-4416-9042-3ADBCC62A98A}" destId="{56DFDFDD-5A4B-4177-B2A6-4C722C3CB959}" srcOrd="1" destOrd="0" presId="urn:microsoft.com/office/officeart/2005/8/layout/orgChart1"/>
    <dgm:cxn modelId="{95277F53-8B8F-7B42-B677-70BE68305F99}" type="presParOf" srcId="{6106E101-DF91-45BA-9247-620435C1FEC7}" destId="{65675172-479E-4051-A390-6E3C00775E1D}" srcOrd="1" destOrd="0" presId="urn:microsoft.com/office/officeart/2005/8/layout/orgChart1"/>
    <dgm:cxn modelId="{9AA721C6-52EA-CA4F-9B81-D64E8283D8D7}" type="presParOf" srcId="{6106E101-DF91-45BA-9247-620435C1FEC7}" destId="{C3EAA68F-3C0A-49F5-A143-7B75C97D6E1A}" srcOrd="2" destOrd="0" presId="urn:microsoft.com/office/officeart/2005/8/layout/orgChart1"/>
    <dgm:cxn modelId="{3CBBDED9-373A-7641-B0C0-57FE279FFB5E}" type="presParOf" srcId="{B5086BB5-6986-40ED-B3A3-26D7A07A3245}" destId="{28C0C0B9-6D40-4A2C-AD4C-C7AE93BE274F}" srcOrd="4" destOrd="0" presId="urn:microsoft.com/office/officeart/2005/8/layout/orgChart1"/>
    <dgm:cxn modelId="{8E40E580-0A79-EC49-84BE-52FD66922B2E}" type="presParOf" srcId="{B5086BB5-6986-40ED-B3A3-26D7A07A3245}" destId="{8110B4BD-88FA-45B7-A4B5-BE86B96A5FB2}" srcOrd="5" destOrd="0" presId="urn:microsoft.com/office/officeart/2005/8/layout/orgChart1"/>
    <dgm:cxn modelId="{2C2AD571-0D78-2449-BE1B-315D8889B018}" type="presParOf" srcId="{8110B4BD-88FA-45B7-A4B5-BE86B96A5FB2}" destId="{F8CFE3A6-97FE-4675-97F8-6F8E19E07B6F}" srcOrd="0" destOrd="0" presId="urn:microsoft.com/office/officeart/2005/8/layout/orgChart1"/>
    <dgm:cxn modelId="{623E4450-488E-2445-AA11-FAA7D24C3360}" type="presParOf" srcId="{F8CFE3A6-97FE-4675-97F8-6F8E19E07B6F}" destId="{AC370264-D478-4DFD-9F52-A8D033250059}" srcOrd="0" destOrd="0" presId="urn:microsoft.com/office/officeart/2005/8/layout/orgChart1"/>
    <dgm:cxn modelId="{80EC2BB4-B39F-2743-98E9-58F9DCAC7808}" type="presParOf" srcId="{F8CFE3A6-97FE-4675-97F8-6F8E19E07B6F}" destId="{02212536-497F-449F-99EA-D54B6DF24810}" srcOrd="1" destOrd="0" presId="urn:microsoft.com/office/officeart/2005/8/layout/orgChart1"/>
    <dgm:cxn modelId="{F1810DAA-A96A-074D-8CE0-98309E3C9EEE}" type="presParOf" srcId="{8110B4BD-88FA-45B7-A4B5-BE86B96A5FB2}" destId="{40176C9F-1F51-46FE-820D-D81398A7840A}" srcOrd="1" destOrd="0" presId="urn:microsoft.com/office/officeart/2005/8/layout/orgChart1"/>
    <dgm:cxn modelId="{191E9E2F-FFAE-1544-8079-58C58FDDEAA6}" type="presParOf" srcId="{8110B4BD-88FA-45B7-A4B5-BE86B96A5FB2}" destId="{9F77EA7C-AF36-4371-BCD3-5F42BA2E557C}" srcOrd="2" destOrd="0" presId="urn:microsoft.com/office/officeart/2005/8/layout/orgChart1"/>
    <dgm:cxn modelId="{E723CE2D-2031-AB47-AA4C-BC140893B685}" type="presParOf" srcId="{EB694611-E3CC-4D53-9932-1989D2A836ED}" destId="{CCF92543-633F-4767-878E-9CA0E4A18E77}" srcOrd="2" destOrd="0" presId="urn:microsoft.com/office/officeart/2005/8/layout/orgChart1"/>
    <dgm:cxn modelId="{BF41957E-3E70-DD41-BBAF-07D8EFAEC7F4}" type="presParOf" srcId="{0D11AFAF-A243-47D0-AB75-2F5A5A169795}" destId="{22B2CEA8-AFAE-45AC-B1AE-8AD8912CA711}" srcOrd="2" destOrd="0" presId="urn:microsoft.com/office/officeart/2005/8/layout/orgChart1"/>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32F6B14-104D-4B3A-9D39-C06640F21FF7}" type="doc">
      <dgm:prSet loTypeId="urn:microsoft.com/office/officeart/2005/8/layout/orgChart1" loCatId="hierarchy" qsTypeId="urn:microsoft.com/office/officeart/2005/8/quickstyle/simple1" qsCatId="simple" csTypeId="urn:microsoft.com/office/officeart/2005/8/colors/accent5_4" csCatId="accent5" phldr="1"/>
      <dgm:spPr/>
      <dgm:t>
        <a:bodyPr/>
        <a:lstStyle/>
        <a:p>
          <a:endParaRPr lang="en-US"/>
        </a:p>
      </dgm:t>
    </dgm:pt>
    <dgm:pt modelId="{F780A7A5-8AD3-4A7D-8786-0671DA7B8296}">
      <dgm:prSet phldrT="[Text]" custT="1"/>
      <dgm:spPr>
        <a:solidFill>
          <a:srgbClr val="552603"/>
        </a:solidFill>
      </dgm:spPr>
      <dgm:t>
        <a:bodyPr/>
        <a:lstStyle/>
        <a:p>
          <a:r>
            <a:rPr lang="en-US" sz="3200" dirty="0"/>
            <a:t>Fundamental Team Tactical Concepts  </a:t>
          </a:r>
        </a:p>
      </dgm:t>
    </dgm:pt>
    <dgm:pt modelId="{036A435A-2407-4E13-A678-6CF25DDF1368}" type="parTrans" cxnId="{2F658189-1C3A-4FA1-900F-8CC87FEBECF0}">
      <dgm:prSet/>
      <dgm:spPr/>
      <dgm:t>
        <a:bodyPr/>
        <a:lstStyle/>
        <a:p>
          <a:endParaRPr lang="en-US"/>
        </a:p>
      </dgm:t>
    </dgm:pt>
    <dgm:pt modelId="{54A641AA-6544-4A47-92ED-1AF9BEE56702}" type="sibTrans" cxnId="{2F658189-1C3A-4FA1-900F-8CC87FEBECF0}">
      <dgm:prSet/>
      <dgm:spPr/>
      <dgm:t>
        <a:bodyPr/>
        <a:lstStyle/>
        <a:p>
          <a:endParaRPr lang="en-US"/>
        </a:p>
      </dgm:t>
    </dgm:pt>
    <dgm:pt modelId="{80B8A842-3CBA-4582-95CD-58F94CA649CD}">
      <dgm:prSet phldrT="[Text]" custT="1"/>
      <dgm:spPr>
        <a:solidFill>
          <a:srgbClr val="7030A0"/>
        </a:solidFill>
      </dgm:spPr>
      <dgm:t>
        <a:bodyPr/>
        <a:lstStyle/>
        <a:p>
          <a:r>
            <a:rPr lang="en-US" sz="2400" dirty="0"/>
            <a:t>Defense</a:t>
          </a:r>
        </a:p>
      </dgm:t>
    </dgm:pt>
    <dgm:pt modelId="{66D12D5E-9C84-4396-A8A5-839BE396A1EB}" type="parTrans" cxnId="{5594164F-92E3-4935-A8F3-68B215557EFA}">
      <dgm:prSet/>
      <dgm:spPr/>
      <dgm:t>
        <a:bodyPr/>
        <a:lstStyle/>
        <a:p>
          <a:endParaRPr lang="en-US"/>
        </a:p>
      </dgm:t>
    </dgm:pt>
    <dgm:pt modelId="{0E440FE3-8319-48A6-8F38-04965887B719}" type="sibTrans" cxnId="{5594164F-92E3-4935-A8F3-68B215557EFA}">
      <dgm:prSet/>
      <dgm:spPr/>
      <dgm:t>
        <a:bodyPr/>
        <a:lstStyle/>
        <a:p>
          <a:endParaRPr lang="en-US"/>
        </a:p>
      </dgm:t>
    </dgm:pt>
    <dgm:pt modelId="{53CB3F24-FAB8-483C-B4E1-B32642DABFEE}">
      <dgm:prSet custT="1"/>
      <dgm:spPr>
        <a:solidFill>
          <a:srgbClr val="FF0000"/>
        </a:solidFill>
      </dgm:spPr>
      <dgm:t>
        <a:bodyPr/>
        <a:lstStyle/>
        <a:p>
          <a:r>
            <a:rPr lang="en-US" sz="2400" dirty="0"/>
            <a:t>Offense</a:t>
          </a:r>
        </a:p>
      </dgm:t>
    </dgm:pt>
    <dgm:pt modelId="{08DFAB92-E801-43E1-A153-873B0FB28BA3}" type="parTrans" cxnId="{B6848060-9090-4114-A771-2709DEB12364}">
      <dgm:prSet/>
      <dgm:spPr/>
      <dgm:t>
        <a:bodyPr/>
        <a:lstStyle/>
        <a:p>
          <a:endParaRPr lang="en-US"/>
        </a:p>
      </dgm:t>
    </dgm:pt>
    <dgm:pt modelId="{D49C9DFB-9888-44F3-B0D5-91EF064179FA}" type="sibTrans" cxnId="{B6848060-9090-4114-A771-2709DEB12364}">
      <dgm:prSet/>
      <dgm:spPr/>
      <dgm:t>
        <a:bodyPr/>
        <a:lstStyle/>
        <a:p>
          <a:endParaRPr lang="en-US"/>
        </a:p>
      </dgm:t>
    </dgm:pt>
    <dgm:pt modelId="{5D50339E-2BEF-4CE6-9D87-9CFD45509F72}">
      <dgm:prSet custT="1"/>
      <dgm:spPr>
        <a:solidFill>
          <a:srgbClr val="0070C0"/>
        </a:solidFill>
      </dgm:spPr>
      <dgm:t>
        <a:bodyPr/>
        <a:lstStyle/>
        <a:p>
          <a:r>
            <a:rPr lang="en-US" sz="2200" dirty="0"/>
            <a:t>Against Zone </a:t>
          </a:r>
        </a:p>
        <a:p>
          <a:r>
            <a:rPr lang="en-US" sz="2200" dirty="0"/>
            <a:t>Defense</a:t>
          </a:r>
        </a:p>
      </dgm:t>
    </dgm:pt>
    <dgm:pt modelId="{AD497094-5E78-45D4-BBA6-6DC87AFD1710}" type="parTrans" cxnId="{01E11753-C4B3-4342-9DBC-6D9BF441B9A6}">
      <dgm:prSet/>
      <dgm:spPr/>
      <dgm:t>
        <a:bodyPr/>
        <a:lstStyle/>
        <a:p>
          <a:endParaRPr lang="en-US"/>
        </a:p>
      </dgm:t>
    </dgm:pt>
    <dgm:pt modelId="{A7466E3F-FD4A-43C7-B200-BD9BE158442A}" type="sibTrans" cxnId="{01E11753-C4B3-4342-9DBC-6D9BF441B9A6}">
      <dgm:prSet/>
      <dgm:spPr/>
      <dgm:t>
        <a:bodyPr/>
        <a:lstStyle/>
        <a:p>
          <a:endParaRPr lang="en-US"/>
        </a:p>
      </dgm:t>
    </dgm:pt>
    <dgm:pt modelId="{237503E3-7FEC-41CA-8219-D62674A9163D}">
      <dgm:prSet custT="1"/>
      <dgm:spPr>
        <a:solidFill>
          <a:srgbClr val="0070C0"/>
        </a:solidFill>
      </dgm:spPr>
      <dgm:t>
        <a:bodyPr/>
        <a:lstStyle/>
        <a:p>
          <a:r>
            <a:rPr lang="en-US" sz="2200" dirty="0"/>
            <a:t>Zone:</a:t>
          </a:r>
        </a:p>
        <a:p>
          <a:r>
            <a:rPr lang="en-US" sz="2200" dirty="0"/>
            <a:t>3:3</a:t>
          </a:r>
        </a:p>
        <a:p>
          <a:r>
            <a:rPr lang="en-US" sz="2200" dirty="0"/>
            <a:t>5:1</a:t>
          </a:r>
        </a:p>
        <a:p>
          <a:r>
            <a:rPr lang="en-US" sz="2200" dirty="0"/>
            <a:t>6:0</a:t>
          </a:r>
        </a:p>
      </dgm:t>
    </dgm:pt>
    <dgm:pt modelId="{57D02EB9-CCB2-4DFA-B828-6267B90FA236}" type="parTrans" cxnId="{E53E61D4-A4E4-4D4D-AACC-E93494C5B33E}">
      <dgm:prSet/>
      <dgm:spPr/>
      <dgm:t>
        <a:bodyPr/>
        <a:lstStyle/>
        <a:p>
          <a:endParaRPr lang="en-US"/>
        </a:p>
      </dgm:t>
    </dgm:pt>
    <dgm:pt modelId="{6385EE1F-E763-4FB6-A4A6-13D65F49A9DE}" type="sibTrans" cxnId="{E53E61D4-A4E4-4D4D-AACC-E93494C5B33E}">
      <dgm:prSet/>
      <dgm:spPr/>
      <dgm:t>
        <a:bodyPr/>
        <a:lstStyle/>
        <a:p>
          <a:endParaRPr lang="en-US"/>
        </a:p>
      </dgm:t>
    </dgm:pt>
    <dgm:pt modelId="{38EE57E0-0B97-4883-A029-B9AFCA246A7D}">
      <dgm:prSet custT="1"/>
      <dgm:spPr>
        <a:solidFill>
          <a:srgbClr val="0070C0"/>
        </a:solidFill>
      </dgm:spPr>
      <dgm:t>
        <a:bodyPr/>
        <a:lstStyle/>
        <a:p>
          <a:r>
            <a:rPr lang="en-US" sz="2200" dirty="0"/>
            <a:t>Starting </a:t>
          </a:r>
        </a:p>
        <a:p>
          <a:r>
            <a:rPr lang="en-US" sz="2200" dirty="0"/>
            <a:t>Fast-break</a:t>
          </a:r>
        </a:p>
      </dgm:t>
    </dgm:pt>
    <dgm:pt modelId="{27CF05FB-EB1C-48DF-BB18-F74D846278D8}" type="parTrans" cxnId="{0FCE109C-0559-4D5C-94E3-1510E81570FA}">
      <dgm:prSet/>
      <dgm:spPr/>
      <dgm:t>
        <a:bodyPr/>
        <a:lstStyle/>
        <a:p>
          <a:endParaRPr lang="en-US"/>
        </a:p>
      </dgm:t>
    </dgm:pt>
    <dgm:pt modelId="{A6EF2DA0-783B-4C74-A4BB-20318D16BAA0}" type="sibTrans" cxnId="{0FCE109C-0559-4D5C-94E3-1510E81570FA}">
      <dgm:prSet/>
      <dgm:spPr/>
      <dgm:t>
        <a:bodyPr/>
        <a:lstStyle/>
        <a:p>
          <a:endParaRPr lang="en-US"/>
        </a:p>
      </dgm:t>
    </dgm:pt>
    <dgm:pt modelId="{5158CAF7-6958-4EE7-B2DF-A9DA3FF4D4D5}">
      <dgm:prSet custT="1"/>
      <dgm:spPr>
        <a:solidFill>
          <a:srgbClr val="0070C0"/>
        </a:solidFill>
      </dgm:spPr>
      <dgm:t>
        <a:bodyPr/>
        <a:lstStyle/>
        <a:p>
          <a:r>
            <a:rPr lang="en-US" sz="2200" dirty="0"/>
            <a:t>Half-court</a:t>
          </a:r>
        </a:p>
        <a:p>
          <a:r>
            <a:rPr lang="en-US" sz="2200" dirty="0"/>
            <a:t>Man-to-Man</a:t>
          </a:r>
        </a:p>
      </dgm:t>
    </dgm:pt>
    <dgm:pt modelId="{84C596C7-4754-4E0E-AC38-3FA74A3A9D2B}" type="parTrans" cxnId="{47C7BB28-8179-4CDF-B78B-80670AF12B28}">
      <dgm:prSet/>
      <dgm:spPr/>
      <dgm:t>
        <a:bodyPr/>
        <a:lstStyle/>
        <a:p>
          <a:endParaRPr lang="en-US"/>
        </a:p>
      </dgm:t>
    </dgm:pt>
    <dgm:pt modelId="{6AD42550-43AC-4B2C-9C8E-A60E3C0B8885}" type="sibTrans" cxnId="{47C7BB28-8179-4CDF-B78B-80670AF12B28}">
      <dgm:prSet/>
      <dgm:spPr/>
      <dgm:t>
        <a:bodyPr/>
        <a:lstStyle/>
        <a:p>
          <a:endParaRPr lang="en-US"/>
        </a:p>
      </dgm:t>
    </dgm:pt>
    <dgm:pt modelId="{8490F069-6534-409A-9CB5-AD381D69962B}">
      <dgm:prSet custT="1"/>
      <dgm:spPr>
        <a:solidFill>
          <a:srgbClr val="0070C0"/>
        </a:solidFill>
      </dgm:spPr>
      <dgm:t>
        <a:bodyPr/>
        <a:lstStyle/>
        <a:p>
          <a:r>
            <a:rPr lang="en-US" sz="2200" dirty="0"/>
            <a:t>Against </a:t>
          </a:r>
        </a:p>
        <a:p>
          <a:r>
            <a:rPr lang="en-US" sz="2200" dirty="0"/>
            <a:t>Man-to-Man Defense </a:t>
          </a:r>
        </a:p>
      </dgm:t>
    </dgm:pt>
    <dgm:pt modelId="{8D2F44A1-5BD7-461A-B2FD-419C6C34A89D}" type="parTrans" cxnId="{00B1E128-BBB9-4D22-BAB6-1FC3BEE80FDB}">
      <dgm:prSet/>
      <dgm:spPr/>
      <dgm:t>
        <a:bodyPr/>
        <a:lstStyle/>
        <a:p>
          <a:endParaRPr lang="en-US"/>
        </a:p>
      </dgm:t>
    </dgm:pt>
    <dgm:pt modelId="{CC5EF1D8-047C-4803-9678-753297FF47F4}" type="sibTrans" cxnId="{00B1E128-BBB9-4D22-BAB6-1FC3BEE80FDB}">
      <dgm:prSet/>
      <dgm:spPr/>
      <dgm:t>
        <a:bodyPr/>
        <a:lstStyle/>
        <a:p>
          <a:endParaRPr lang="en-US"/>
        </a:p>
      </dgm:t>
    </dgm:pt>
    <dgm:pt modelId="{C62F211A-8C56-443A-A7CC-CA44A8B5907E}">
      <dgm:prSet custT="1"/>
      <dgm:spPr>
        <a:solidFill>
          <a:schemeClr val="accent4">
            <a:lumMod val="50000"/>
          </a:schemeClr>
        </a:solidFill>
      </dgm:spPr>
      <dgm:t>
        <a:bodyPr/>
        <a:lstStyle/>
        <a:p>
          <a:r>
            <a:rPr lang="en-US" sz="2000" dirty="0"/>
            <a:t>Goalkeeping</a:t>
          </a:r>
        </a:p>
      </dgm:t>
    </dgm:pt>
    <dgm:pt modelId="{96AC1C75-FE65-4E18-BC27-55D230B42652}" type="parTrans" cxnId="{EE5AC368-8445-4AEF-A048-9BBDE9663C9E}">
      <dgm:prSet/>
      <dgm:spPr/>
      <dgm:t>
        <a:bodyPr/>
        <a:lstStyle/>
        <a:p>
          <a:endParaRPr lang="en-US"/>
        </a:p>
      </dgm:t>
    </dgm:pt>
    <dgm:pt modelId="{51BFD30C-6805-42CF-B810-C0C07A48A9C6}" type="sibTrans" cxnId="{EE5AC368-8445-4AEF-A048-9BBDE9663C9E}">
      <dgm:prSet/>
      <dgm:spPr/>
      <dgm:t>
        <a:bodyPr/>
        <a:lstStyle/>
        <a:p>
          <a:endParaRPr lang="en-US"/>
        </a:p>
      </dgm:t>
    </dgm:pt>
    <dgm:pt modelId="{004718B4-2281-424F-A38C-2AB2A6A10A97}">
      <dgm:prSet custT="1"/>
      <dgm:spPr>
        <a:solidFill>
          <a:srgbClr val="0070C0"/>
        </a:solidFill>
      </dgm:spPr>
      <dgm:t>
        <a:bodyPr/>
        <a:lstStyle/>
        <a:p>
          <a:r>
            <a:rPr lang="en-US" sz="1800" dirty="0"/>
            <a:t>Reading the game &amp; shooters</a:t>
          </a:r>
        </a:p>
      </dgm:t>
    </dgm:pt>
    <dgm:pt modelId="{A5999333-0B23-4C7A-B330-2C47F892019D}" type="parTrans" cxnId="{0EA7E1B4-580D-4358-80B7-8DEF8BE1C291}">
      <dgm:prSet/>
      <dgm:spPr/>
      <dgm:t>
        <a:bodyPr/>
        <a:lstStyle/>
        <a:p>
          <a:endParaRPr lang="en-US"/>
        </a:p>
      </dgm:t>
    </dgm:pt>
    <dgm:pt modelId="{4A2401C8-6BF5-487B-9AB9-83684ACB6F7E}" type="sibTrans" cxnId="{0EA7E1B4-580D-4358-80B7-8DEF8BE1C291}">
      <dgm:prSet/>
      <dgm:spPr/>
      <dgm:t>
        <a:bodyPr/>
        <a:lstStyle/>
        <a:p>
          <a:endParaRPr lang="en-US"/>
        </a:p>
      </dgm:t>
    </dgm:pt>
    <dgm:pt modelId="{AB899B48-5F03-4C7F-88FC-D2910F192DFD}">
      <dgm:prSet custT="1"/>
      <dgm:spPr>
        <a:solidFill>
          <a:srgbClr val="0070C0"/>
        </a:solidFill>
      </dgm:spPr>
      <dgm:t>
        <a:bodyPr/>
        <a:lstStyle/>
        <a:p>
          <a:r>
            <a:rPr lang="en-US" sz="1800" dirty="0"/>
            <a:t>Communicating with defenders</a:t>
          </a:r>
        </a:p>
      </dgm:t>
    </dgm:pt>
    <dgm:pt modelId="{C4C20F8B-4BA0-4C95-8999-35DC6EA823DA}" type="parTrans" cxnId="{FD3134AD-7219-4101-A0FB-9A850B9F2E9F}">
      <dgm:prSet/>
      <dgm:spPr/>
      <dgm:t>
        <a:bodyPr/>
        <a:lstStyle/>
        <a:p>
          <a:endParaRPr lang="en-US"/>
        </a:p>
      </dgm:t>
    </dgm:pt>
    <dgm:pt modelId="{F3321C80-5721-46EB-9919-D5440E62BB99}" type="sibTrans" cxnId="{FD3134AD-7219-4101-A0FB-9A850B9F2E9F}">
      <dgm:prSet/>
      <dgm:spPr/>
      <dgm:t>
        <a:bodyPr/>
        <a:lstStyle/>
        <a:p>
          <a:endParaRPr lang="en-US"/>
        </a:p>
      </dgm:t>
    </dgm:pt>
    <dgm:pt modelId="{EA2A2DA0-04D4-40AB-84D5-177D0AB26B17}">
      <dgm:prSet custT="1"/>
      <dgm:spPr>
        <a:solidFill>
          <a:srgbClr val="0070C0"/>
        </a:solidFill>
      </dgm:spPr>
      <dgm:t>
        <a:bodyPr/>
        <a:lstStyle/>
        <a:p>
          <a:r>
            <a:rPr lang="en-US" sz="1800" dirty="0"/>
            <a:t>Directing defense and blocking</a:t>
          </a:r>
        </a:p>
      </dgm:t>
    </dgm:pt>
    <dgm:pt modelId="{E14ED6B0-F16F-4D97-872F-47E36C33334E}" type="parTrans" cxnId="{9B4C7839-B6F6-4585-8672-750127DA09DA}">
      <dgm:prSet/>
      <dgm:spPr/>
      <dgm:t>
        <a:bodyPr/>
        <a:lstStyle/>
        <a:p>
          <a:endParaRPr lang="en-US"/>
        </a:p>
      </dgm:t>
    </dgm:pt>
    <dgm:pt modelId="{FB30746A-F1B3-43B8-90C2-4846253B7A5C}" type="sibTrans" cxnId="{9B4C7839-B6F6-4585-8672-750127DA09DA}">
      <dgm:prSet/>
      <dgm:spPr/>
      <dgm:t>
        <a:bodyPr/>
        <a:lstStyle/>
        <a:p>
          <a:endParaRPr lang="en-US"/>
        </a:p>
      </dgm:t>
    </dgm:pt>
    <dgm:pt modelId="{D2CC401E-9379-4B00-BD29-4CD542F58908}">
      <dgm:prSet custT="1"/>
      <dgm:spPr>
        <a:solidFill>
          <a:srgbClr val="0070C0"/>
        </a:solidFill>
      </dgm:spPr>
      <dgm:t>
        <a:bodyPr/>
        <a:lstStyle/>
        <a:p>
          <a:r>
            <a:rPr lang="en-US" sz="1800" dirty="0"/>
            <a:t>Special </a:t>
          </a:r>
        </a:p>
        <a:p>
          <a:r>
            <a:rPr lang="en-US" sz="1800" dirty="0"/>
            <a:t>Situations</a:t>
          </a:r>
        </a:p>
        <a:p>
          <a:r>
            <a:rPr lang="en-US" sz="1800" dirty="0"/>
            <a:t>6 vs. 5</a:t>
          </a:r>
        </a:p>
        <a:p>
          <a:r>
            <a:rPr lang="en-US" sz="1800" dirty="0"/>
            <a:t>&amp;</a:t>
          </a:r>
        </a:p>
        <a:p>
          <a:r>
            <a:rPr lang="en-US" sz="1800" dirty="0"/>
            <a:t>5 vs.6</a:t>
          </a:r>
        </a:p>
      </dgm:t>
    </dgm:pt>
    <dgm:pt modelId="{1DE4E55E-02E1-4504-A8DE-B4D0739BBD26}" type="parTrans" cxnId="{B16B4497-4A3B-4437-AF95-3FAC58611782}">
      <dgm:prSet/>
      <dgm:spPr/>
      <dgm:t>
        <a:bodyPr/>
        <a:lstStyle/>
        <a:p>
          <a:endParaRPr lang="en-US"/>
        </a:p>
      </dgm:t>
    </dgm:pt>
    <dgm:pt modelId="{BC815993-C256-4B71-81B5-55D917F92FD4}" type="sibTrans" cxnId="{B16B4497-4A3B-4437-AF95-3FAC58611782}">
      <dgm:prSet/>
      <dgm:spPr/>
      <dgm:t>
        <a:bodyPr/>
        <a:lstStyle/>
        <a:p>
          <a:endParaRPr lang="en-US"/>
        </a:p>
      </dgm:t>
    </dgm:pt>
    <dgm:pt modelId="{9E5BA485-69EA-49AB-9288-E8C15AA35CA5}">
      <dgm:prSet custT="1"/>
      <dgm:spPr>
        <a:solidFill>
          <a:srgbClr val="0070C0"/>
        </a:solidFill>
      </dgm:spPr>
      <dgm:t>
        <a:bodyPr/>
        <a:lstStyle/>
        <a:p>
          <a:r>
            <a:rPr lang="en-US" sz="1800" dirty="0"/>
            <a:t>Special Situations</a:t>
          </a:r>
        </a:p>
        <a:p>
          <a:r>
            <a:rPr lang="en-US" sz="1800" dirty="0"/>
            <a:t>6 vs. 5</a:t>
          </a:r>
        </a:p>
        <a:p>
          <a:r>
            <a:rPr lang="en-US" sz="1800" dirty="0"/>
            <a:t>&amp;</a:t>
          </a:r>
        </a:p>
        <a:p>
          <a:r>
            <a:rPr lang="en-US" sz="1800" dirty="0"/>
            <a:t>5 vs. 6</a:t>
          </a:r>
        </a:p>
      </dgm:t>
    </dgm:pt>
    <dgm:pt modelId="{40A7C2F4-BA20-4A61-A867-28D21630E695}" type="parTrans" cxnId="{DA23A29D-24C0-43B1-AA44-F0158AACA299}">
      <dgm:prSet/>
      <dgm:spPr/>
      <dgm:t>
        <a:bodyPr/>
        <a:lstStyle/>
        <a:p>
          <a:endParaRPr lang="en-US"/>
        </a:p>
      </dgm:t>
    </dgm:pt>
    <dgm:pt modelId="{0AD1F74F-E895-4866-83A3-639D21D19978}" type="sibTrans" cxnId="{DA23A29D-24C0-43B1-AA44-F0158AACA299}">
      <dgm:prSet/>
      <dgm:spPr/>
      <dgm:t>
        <a:bodyPr/>
        <a:lstStyle/>
        <a:p>
          <a:endParaRPr lang="en-US"/>
        </a:p>
      </dgm:t>
    </dgm:pt>
    <dgm:pt modelId="{7326D42D-785A-49B1-935C-DB02A58E87A6}" type="pres">
      <dgm:prSet presAssocID="{732F6B14-104D-4B3A-9D39-C06640F21FF7}" presName="hierChild1" presStyleCnt="0">
        <dgm:presLayoutVars>
          <dgm:orgChart val="1"/>
          <dgm:chPref val="1"/>
          <dgm:dir val="rev"/>
          <dgm:animOne val="branch"/>
          <dgm:animLvl val="lvl"/>
          <dgm:resizeHandles/>
        </dgm:presLayoutVars>
      </dgm:prSet>
      <dgm:spPr/>
    </dgm:pt>
    <dgm:pt modelId="{0D11AFAF-A243-47D0-AB75-2F5A5A169795}" type="pres">
      <dgm:prSet presAssocID="{F780A7A5-8AD3-4A7D-8786-0671DA7B8296}" presName="hierRoot1" presStyleCnt="0">
        <dgm:presLayoutVars>
          <dgm:hierBranch val="hang"/>
        </dgm:presLayoutVars>
      </dgm:prSet>
      <dgm:spPr/>
    </dgm:pt>
    <dgm:pt modelId="{08BC4410-DCEB-462C-ACB4-6905D339A2DE}" type="pres">
      <dgm:prSet presAssocID="{F780A7A5-8AD3-4A7D-8786-0671DA7B8296}" presName="rootComposite1" presStyleCnt="0"/>
      <dgm:spPr/>
    </dgm:pt>
    <dgm:pt modelId="{CBFFAB1D-259D-4B14-864A-04425A6B67F1}" type="pres">
      <dgm:prSet presAssocID="{F780A7A5-8AD3-4A7D-8786-0671DA7B8296}" presName="rootText1" presStyleLbl="node0" presStyleIdx="0" presStyleCnt="1" custScaleX="1710037" custScaleY="220349" custLinFactNeighborX="-5997" custLinFactNeighborY="52872">
        <dgm:presLayoutVars>
          <dgm:chPref val="3"/>
        </dgm:presLayoutVars>
      </dgm:prSet>
      <dgm:spPr/>
    </dgm:pt>
    <dgm:pt modelId="{B6CB4DD3-DEBD-4248-99A2-4B913AF0DBB7}" type="pres">
      <dgm:prSet presAssocID="{F780A7A5-8AD3-4A7D-8786-0671DA7B8296}" presName="rootConnector1" presStyleLbl="node1" presStyleIdx="0" presStyleCnt="0"/>
      <dgm:spPr/>
    </dgm:pt>
    <dgm:pt modelId="{D162E812-12F4-4283-85B4-93E7E6D4A374}" type="pres">
      <dgm:prSet presAssocID="{F780A7A5-8AD3-4A7D-8786-0671DA7B8296}" presName="hierChild2" presStyleCnt="0"/>
      <dgm:spPr/>
    </dgm:pt>
    <dgm:pt modelId="{2DA004AE-BB73-4B55-91B9-65BB603A56B5}" type="pres">
      <dgm:prSet presAssocID="{66D12D5E-9C84-4396-A8A5-839BE396A1EB}" presName="Name48" presStyleLbl="parChTrans1D2" presStyleIdx="0" presStyleCnt="3"/>
      <dgm:spPr/>
    </dgm:pt>
    <dgm:pt modelId="{DFCA5EC1-C803-4A38-8965-6566B95AA4FB}" type="pres">
      <dgm:prSet presAssocID="{80B8A842-3CBA-4582-95CD-58F94CA649CD}" presName="hierRoot2" presStyleCnt="0">
        <dgm:presLayoutVars>
          <dgm:hierBranch val="hang"/>
        </dgm:presLayoutVars>
      </dgm:prSet>
      <dgm:spPr/>
    </dgm:pt>
    <dgm:pt modelId="{45ADC2F8-8426-40CF-9614-6012588E9AE1}" type="pres">
      <dgm:prSet presAssocID="{80B8A842-3CBA-4582-95CD-58F94CA649CD}" presName="rootComposite" presStyleCnt="0"/>
      <dgm:spPr/>
    </dgm:pt>
    <dgm:pt modelId="{6C38323C-2EFE-4662-B8CF-FDD5D63B4C79}" type="pres">
      <dgm:prSet presAssocID="{80B8A842-3CBA-4582-95CD-58F94CA649CD}" presName="rootText" presStyleLbl="node2" presStyleIdx="0" presStyleCnt="3" custScaleX="235796" custScaleY="235796" custLinFactX="20441" custLinFactY="47376" custLinFactNeighborX="100000" custLinFactNeighborY="100000">
        <dgm:presLayoutVars>
          <dgm:chPref val="3"/>
        </dgm:presLayoutVars>
      </dgm:prSet>
      <dgm:spPr/>
    </dgm:pt>
    <dgm:pt modelId="{9C7A1DE8-0E0C-428B-B453-D828CA814E8A}" type="pres">
      <dgm:prSet presAssocID="{80B8A842-3CBA-4582-95CD-58F94CA649CD}" presName="rootConnector" presStyleLbl="node2" presStyleIdx="0" presStyleCnt="3"/>
      <dgm:spPr/>
    </dgm:pt>
    <dgm:pt modelId="{8C7363B1-D0BF-4A40-8A8C-0C0A126DCC8D}" type="pres">
      <dgm:prSet presAssocID="{80B8A842-3CBA-4582-95CD-58F94CA649CD}" presName="hierChild4" presStyleCnt="0"/>
      <dgm:spPr/>
    </dgm:pt>
    <dgm:pt modelId="{2D38B9A1-7FE4-42EC-9D36-31746457C3AB}" type="pres">
      <dgm:prSet presAssocID="{84C596C7-4754-4E0E-AC38-3FA74A3A9D2B}" presName="Name48" presStyleLbl="parChTrans1D3" presStyleIdx="0" presStyleCnt="10"/>
      <dgm:spPr/>
    </dgm:pt>
    <dgm:pt modelId="{9817B494-E810-42AB-B2EF-2B609763D26C}" type="pres">
      <dgm:prSet presAssocID="{5158CAF7-6958-4EE7-B2DF-A9DA3FF4D4D5}" presName="hierRoot2" presStyleCnt="0">
        <dgm:presLayoutVars>
          <dgm:hierBranch val="init"/>
        </dgm:presLayoutVars>
      </dgm:prSet>
      <dgm:spPr/>
    </dgm:pt>
    <dgm:pt modelId="{737E4AF1-C05A-4B2B-9C54-95C091403475}" type="pres">
      <dgm:prSet presAssocID="{5158CAF7-6958-4EE7-B2DF-A9DA3FF4D4D5}" presName="rootComposite" presStyleCnt="0"/>
      <dgm:spPr/>
    </dgm:pt>
    <dgm:pt modelId="{2AE08008-9647-4CB8-8968-00BD4788D99F}" type="pres">
      <dgm:prSet presAssocID="{5158CAF7-6958-4EE7-B2DF-A9DA3FF4D4D5}" presName="rootText" presStyleLbl="node3" presStyleIdx="0" presStyleCnt="10" custScaleX="274788" custScaleY="553229" custLinFactX="100000" custLinFactNeighborX="199583" custLinFactNeighborY="19867">
        <dgm:presLayoutVars>
          <dgm:chPref val="3"/>
        </dgm:presLayoutVars>
      </dgm:prSet>
      <dgm:spPr/>
    </dgm:pt>
    <dgm:pt modelId="{3ADE0254-C8F3-4E2E-B784-039D48DC00F6}" type="pres">
      <dgm:prSet presAssocID="{5158CAF7-6958-4EE7-B2DF-A9DA3FF4D4D5}" presName="rootConnector" presStyleLbl="node3" presStyleIdx="0" presStyleCnt="10"/>
      <dgm:spPr/>
    </dgm:pt>
    <dgm:pt modelId="{851ABCB1-6386-4FB0-ABE3-4326059F1A98}" type="pres">
      <dgm:prSet presAssocID="{5158CAF7-6958-4EE7-B2DF-A9DA3FF4D4D5}" presName="hierChild4" presStyleCnt="0"/>
      <dgm:spPr/>
    </dgm:pt>
    <dgm:pt modelId="{78638DFD-7034-4F3B-A439-17909770557B}" type="pres">
      <dgm:prSet presAssocID="{5158CAF7-6958-4EE7-B2DF-A9DA3FF4D4D5}" presName="hierChild5" presStyleCnt="0"/>
      <dgm:spPr/>
    </dgm:pt>
    <dgm:pt modelId="{DB1D8DF8-36A3-4E78-BCDE-8BB0E1E89641}" type="pres">
      <dgm:prSet presAssocID="{57D02EB9-CCB2-4DFA-B828-6267B90FA236}" presName="Name48" presStyleLbl="parChTrans1D3" presStyleIdx="1" presStyleCnt="10"/>
      <dgm:spPr/>
    </dgm:pt>
    <dgm:pt modelId="{077103A9-3515-4D1F-9850-F3DE38653BC9}" type="pres">
      <dgm:prSet presAssocID="{237503E3-7FEC-41CA-8219-D62674A9163D}" presName="hierRoot2" presStyleCnt="0">
        <dgm:presLayoutVars>
          <dgm:hierBranch val="hang"/>
        </dgm:presLayoutVars>
      </dgm:prSet>
      <dgm:spPr/>
    </dgm:pt>
    <dgm:pt modelId="{87D92B74-1905-47BB-AB55-EB2F8DC84AEF}" type="pres">
      <dgm:prSet presAssocID="{237503E3-7FEC-41CA-8219-D62674A9163D}" presName="rootComposite" presStyleCnt="0"/>
      <dgm:spPr/>
    </dgm:pt>
    <dgm:pt modelId="{53870E1A-1A1E-434D-B26C-030046747745}" type="pres">
      <dgm:prSet presAssocID="{237503E3-7FEC-41CA-8219-D62674A9163D}" presName="rootText" presStyleLbl="node3" presStyleIdx="1" presStyleCnt="10" custScaleX="177157" custScaleY="664239" custLinFactY="100000" custLinFactNeighborX="61276" custLinFactNeighborY="146424">
        <dgm:presLayoutVars>
          <dgm:chPref val="3"/>
        </dgm:presLayoutVars>
      </dgm:prSet>
      <dgm:spPr/>
    </dgm:pt>
    <dgm:pt modelId="{8DCFC31B-12A0-4276-A11D-9A44059481E9}" type="pres">
      <dgm:prSet presAssocID="{237503E3-7FEC-41CA-8219-D62674A9163D}" presName="rootConnector" presStyleLbl="node3" presStyleIdx="1" presStyleCnt="10"/>
      <dgm:spPr/>
    </dgm:pt>
    <dgm:pt modelId="{6C013A36-288F-4316-9089-32B0AFFA24B1}" type="pres">
      <dgm:prSet presAssocID="{237503E3-7FEC-41CA-8219-D62674A9163D}" presName="hierChild4" presStyleCnt="0"/>
      <dgm:spPr/>
    </dgm:pt>
    <dgm:pt modelId="{A6B8146F-B5BD-4392-9E97-11F591A65C50}" type="pres">
      <dgm:prSet presAssocID="{237503E3-7FEC-41CA-8219-D62674A9163D}" presName="hierChild5" presStyleCnt="0"/>
      <dgm:spPr/>
    </dgm:pt>
    <dgm:pt modelId="{DD07C9C5-8260-46A7-B1E6-869363483B43}" type="pres">
      <dgm:prSet presAssocID="{1DE4E55E-02E1-4504-A8DE-B4D0739BBD26}" presName="Name48" presStyleLbl="parChTrans1D3" presStyleIdx="2" presStyleCnt="10"/>
      <dgm:spPr/>
    </dgm:pt>
    <dgm:pt modelId="{FC2419E9-CCD5-4187-B555-FF23620487E6}" type="pres">
      <dgm:prSet presAssocID="{D2CC401E-9379-4B00-BD29-4CD542F58908}" presName="hierRoot2" presStyleCnt="0">
        <dgm:presLayoutVars>
          <dgm:hierBranch val="init"/>
        </dgm:presLayoutVars>
      </dgm:prSet>
      <dgm:spPr/>
    </dgm:pt>
    <dgm:pt modelId="{84A5C51A-69CD-4683-AE58-C80FBEDE69FE}" type="pres">
      <dgm:prSet presAssocID="{D2CC401E-9379-4B00-BD29-4CD542F58908}" presName="rootComposite" presStyleCnt="0"/>
      <dgm:spPr/>
    </dgm:pt>
    <dgm:pt modelId="{0D674737-97E5-485F-A3D6-5808411B4290}" type="pres">
      <dgm:prSet presAssocID="{D2CC401E-9379-4B00-BD29-4CD542F58908}" presName="rootText" presStyleLbl="node3" presStyleIdx="2" presStyleCnt="10" custScaleX="280072" custScaleY="720352" custLinFactX="100000" custLinFactNeighborX="129980" custLinFactNeighborY="25705">
        <dgm:presLayoutVars>
          <dgm:chPref val="3"/>
        </dgm:presLayoutVars>
      </dgm:prSet>
      <dgm:spPr/>
    </dgm:pt>
    <dgm:pt modelId="{36D17DA4-A625-468A-A3A7-DE9B9BB1B52A}" type="pres">
      <dgm:prSet presAssocID="{D2CC401E-9379-4B00-BD29-4CD542F58908}" presName="rootConnector" presStyleLbl="node3" presStyleIdx="2" presStyleCnt="10"/>
      <dgm:spPr/>
    </dgm:pt>
    <dgm:pt modelId="{EF1132E7-1291-4298-A7C9-431A75EE378B}" type="pres">
      <dgm:prSet presAssocID="{D2CC401E-9379-4B00-BD29-4CD542F58908}" presName="hierChild4" presStyleCnt="0"/>
      <dgm:spPr/>
    </dgm:pt>
    <dgm:pt modelId="{A5AEAC8F-BCA9-4609-97B0-FFC64D4439C1}" type="pres">
      <dgm:prSet presAssocID="{D2CC401E-9379-4B00-BD29-4CD542F58908}" presName="hierChild5" presStyleCnt="0"/>
      <dgm:spPr/>
    </dgm:pt>
    <dgm:pt modelId="{A7D950A1-C3DB-4275-A278-DE21E7D288A2}" type="pres">
      <dgm:prSet presAssocID="{80B8A842-3CBA-4582-95CD-58F94CA649CD}" presName="hierChild5" presStyleCnt="0"/>
      <dgm:spPr/>
    </dgm:pt>
    <dgm:pt modelId="{E83B7E85-59CF-4AF0-86E2-F57DEF0B5123}" type="pres">
      <dgm:prSet presAssocID="{08DFAB92-E801-43E1-A153-873B0FB28BA3}" presName="Name48" presStyleLbl="parChTrans1D2" presStyleIdx="1" presStyleCnt="3"/>
      <dgm:spPr/>
    </dgm:pt>
    <dgm:pt modelId="{635F3545-F35D-4705-8648-DDD009B8123F}" type="pres">
      <dgm:prSet presAssocID="{53CB3F24-FAB8-483C-B4E1-B32642DABFEE}" presName="hierRoot2" presStyleCnt="0">
        <dgm:presLayoutVars>
          <dgm:hierBranch val="hang"/>
        </dgm:presLayoutVars>
      </dgm:prSet>
      <dgm:spPr/>
    </dgm:pt>
    <dgm:pt modelId="{CE4B7A5D-A095-4A2F-8183-53915120763A}" type="pres">
      <dgm:prSet presAssocID="{53CB3F24-FAB8-483C-B4E1-B32642DABFEE}" presName="rootComposite" presStyleCnt="0"/>
      <dgm:spPr/>
    </dgm:pt>
    <dgm:pt modelId="{7717C8F0-F69A-483D-A653-92ABF26B8ACD}" type="pres">
      <dgm:prSet presAssocID="{53CB3F24-FAB8-483C-B4E1-B32642DABFEE}" presName="rootText" presStyleLbl="node2" presStyleIdx="1" presStyleCnt="3" custScaleX="257397" custScaleY="220728" custLinFactX="-100000" custLinFactY="52109" custLinFactNeighborX="-121123" custLinFactNeighborY="100000">
        <dgm:presLayoutVars>
          <dgm:chPref val="3"/>
        </dgm:presLayoutVars>
      </dgm:prSet>
      <dgm:spPr/>
    </dgm:pt>
    <dgm:pt modelId="{C4147E40-63AE-413D-824C-D0F5A88F459C}" type="pres">
      <dgm:prSet presAssocID="{53CB3F24-FAB8-483C-B4E1-B32642DABFEE}" presName="rootConnector" presStyleLbl="node2" presStyleIdx="1" presStyleCnt="3"/>
      <dgm:spPr/>
    </dgm:pt>
    <dgm:pt modelId="{68C2B9DB-555A-4FCD-9D0D-6D94B86CB74A}" type="pres">
      <dgm:prSet presAssocID="{53CB3F24-FAB8-483C-B4E1-B32642DABFEE}" presName="hierChild4" presStyleCnt="0"/>
      <dgm:spPr/>
    </dgm:pt>
    <dgm:pt modelId="{AA43BB0D-CD0A-4783-A40F-081107CD4C34}" type="pres">
      <dgm:prSet presAssocID="{AD497094-5E78-45D4-BBA6-6DC87AFD1710}" presName="Name48" presStyleLbl="parChTrans1D3" presStyleIdx="3" presStyleCnt="10"/>
      <dgm:spPr/>
    </dgm:pt>
    <dgm:pt modelId="{0D46E836-0858-4B3A-9B8A-DA01FAD11116}" type="pres">
      <dgm:prSet presAssocID="{5D50339E-2BEF-4CE6-9D87-9CFD45509F72}" presName="hierRoot2" presStyleCnt="0">
        <dgm:presLayoutVars>
          <dgm:hierBranch val="init"/>
        </dgm:presLayoutVars>
      </dgm:prSet>
      <dgm:spPr/>
    </dgm:pt>
    <dgm:pt modelId="{FCEA1888-0FD3-43DA-9FB9-55F3ADA58AD7}" type="pres">
      <dgm:prSet presAssocID="{5D50339E-2BEF-4CE6-9D87-9CFD45509F72}" presName="rootComposite" presStyleCnt="0"/>
      <dgm:spPr/>
    </dgm:pt>
    <dgm:pt modelId="{82CFB6BC-D0FB-42F8-95A3-8743D0101620}" type="pres">
      <dgm:prSet presAssocID="{5D50339E-2BEF-4CE6-9D87-9CFD45509F72}" presName="rootText" presStyleLbl="node3" presStyleIdx="3" presStyleCnt="10" custScaleX="229293" custScaleY="450133" custLinFactY="40296" custLinFactNeighborX="-94307" custLinFactNeighborY="100000">
        <dgm:presLayoutVars>
          <dgm:chPref val="3"/>
        </dgm:presLayoutVars>
      </dgm:prSet>
      <dgm:spPr/>
    </dgm:pt>
    <dgm:pt modelId="{470D25AC-BE8E-474D-94D7-280AA49DC34A}" type="pres">
      <dgm:prSet presAssocID="{5D50339E-2BEF-4CE6-9D87-9CFD45509F72}" presName="rootConnector" presStyleLbl="node3" presStyleIdx="3" presStyleCnt="10"/>
      <dgm:spPr/>
    </dgm:pt>
    <dgm:pt modelId="{8C415BDC-3521-48A7-BE6D-3F8264B87115}" type="pres">
      <dgm:prSet presAssocID="{5D50339E-2BEF-4CE6-9D87-9CFD45509F72}" presName="hierChild4" presStyleCnt="0"/>
      <dgm:spPr/>
    </dgm:pt>
    <dgm:pt modelId="{091E1BF1-126A-4E57-B683-B8558A758ACA}" type="pres">
      <dgm:prSet presAssocID="{5D50339E-2BEF-4CE6-9D87-9CFD45509F72}" presName="hierChild5" presStyleCnt="0"/>
      <dgm:spPr/>
    </dgm:pt>
    <dgm:pt modelId="{144A260E-532B-48A7-8D61-1842EE4372EE}" type="pres">
      <dgm:prSet presAssocID="{40A7C2F4-BA20-4A61-A867-28D21630E695}" presName="Name48" presStyleLbl="parChTrans1D3" presStyleIdx="4" presStyleCnt="10"/>
      <dgm:spPr/>
    </dgm:pt>
    <dgm:pt modelId="{E427BFBC-A559-4555-B6A3-B08C4FF29A03}" type="pres">
      <dgm:prSet presAssocID="{9E5BA485-69EA-49AB-9288-E8C15AA35CA5}" presName="hierRoot2" presStyleCnt="0">
        <dgm:presLayoutVars>
          <dgm:hierBranch val="init"/>
        </dgm:presLayoutVars>
      </dgm:prSet>
      <dgm:spPr/>
    </dgm:pt>
    <dgm:pt modelId="{57E9188A-DDA4-4430-88FE-EC38B7920923}" type="pres">
      <dgm:prSet presAssocID="{9E5BA485-69EA-49AB-9288-E8C15AA35CA5}" presName="rootComposite" presStyleCnt="0"/>
      <dgm:spPr/>
    </dgm:pt>
    <dgm:pt modelId="{BA4B79BB-20A5-43CE-9519-DEE647496DE7}" type="pres">
      <dgm:prSet presAssocID="{9E5BA485-69EA-49AB-9288-E8C15AA35CA5}" presName="rootText" presStyleLbl="node3" presStyleIdx="4" presStyleCnt="10" custScaleX="271412" custScaleY="695052" custLinFactX="-100000" custLinFactY="100000" custLinFactNeighborX="-171092" custLinFactNeighborY="158877">
        <dgm:presLayoutVars>
          <dgm:chPref val="3"/>
        </dgm:presLayoutVars>
      </dgm:prSet>
      <dgm:spPr/>
    </dgm:pt>
    <dgm:pt modelId="{B0A2A250-7A68-4459-AC49-1492B69DF7C9}" type="pres">
      <dgm:prSet presAssocID="{9E5BA485-69EA-49AB-9288-E8C15AA35CA5}" presName="rootConnector" presStyleLbl="node3" presStyleIdx="4" presStyleCnt="10"/>
      <dgm:spPr/>
    </dgm:pt>
    <dgm:pt modelId="{1BEE8AD4-58DB-4E62-9D31-1428AE3D5542}" type="pres">
      <dgm:prSet presAssocID="{9E5BA485-69EA-49AB-9288-E8C15AA35CA5}" presName="hierChild4" presStyleCnt="0"/>
      <dgm:spPr/>
    </dgm:pt>
    <dgm:pt modelId="{0BBB3EFF-A1CF-45B5-99B2-87322B89CD82}" type="pres">
      <dgm:prSet presAssocID="{9E5BA485-69EA-49AB-9288-E8C15AA35CA5}" presName="hierChild5" presStyleCnt="0"/>
      <dgm:spPr/>
    </dgm:pt>
    <dgm:pt modelId="{EEAE0F45-210A-4D45-8079-90C173BBE2D0}" type="pres">
      <dgm:prSet presAssocID="{8D2F44A1-5BD7-461A-B2FD-419C6C34A89D}" presName="Name48" presStyleLbl="parChTrans1D3" presStyleIdx="5" presStyleCnt="10"/>
      <dgm:spPr/>
    </dgm:pt>
    <dgm:pt modelId="{4778A05B-EA55-4EE0-BEAA-8C0E3603CDDE}" type="pres">
      <dgm:prSet presAssocID="{8490F069-6534-409A-9CB5-AD381D69962B}" presName="hierRoot2" presStyleCnt="0">
        <dgm:presLayoutVars>
          <dgm:hierBranch val="init"/>
        </dgm:presLayoutVars>
      </dgm:prSet>
      <dgm:spPr/>
    </dgm:pt>
    <dgm:pt modelId="{BB179002-1130-489A-9687-683AFAB5747B}" type="pres">
      <dgm:prSet presAssocID="{8490F069-6534-409A-9CB5-AD381D69962B}" presName="rootComposite" presStyleCnt="0"/>
      <dgm:spPr/>
    </dgm:pt>
    <dgm:pt modelId="{BDC2EAA4-3A78-42ED-BFED-98F3992FB2DD}" type="pres">
      <dgm:prSet presAssocID="{8490F069-6534-409A-9CB5-AD381D69962B}" presName="rootText" presStyleLbl="node3" presStyleIdx="5" presStyleCnt="10" custScaleX="307300" custScaleY="524427" custLinFactX="-92456" custLinFactY="200000" custLinFactNeighborX="-100000" custLinFactNeighborY="247729">
        <dgm:presLayoutVars>
          <dgm:chPref val="3"/>
        </dgm:presLayoutVars>
      </dgm:prSet>
      <dgm:spPr/>
    </dgm:pt>
    <dgm:pt modelId="{B0DC681F-0841-475B-B2C3-BA254FA3C060}" type="pres">
      <dgm:prSet presAssocID="{8490F069-6534-409A-9CB5-AD381D69962B}" presName="rootConnector" presStyleLbl="node3" presStyleIdx="5" presStyleCnt="10"/>
      <dgm:spPr/>
    </dgm:pt>
    <dgm:pt modelId="{823EE7EE-7771-48F7-8D19-38BDF9482437}" type="pres">
      <dgm:prSet presAssocID="{8490F069-6534-409A-9CB5-AD381D69962B}" presName="hierChild4" presStyleCnt="0"/>
      <dgm:spPr/>
    </dgm:pt>
    <dgm:pt modelId="{EB1CAB4A-4F43-4EA0-B6A5-CCF5D8F368DE}" type="pres">
      <dgm:prSet presAssocID="{8490F069-6534-409A-9CB5-AD381D69962B}" presName="hierChild5" presStyleCnt="0"/>
      <dgm:spPr/>
    </dgm:pt>
    <dgm:pt modelId="{F94729C0-FBB4-4468-9ADC-A18CC0AB7FF9}" type="pres">
      <dgm:prSet presAssocID="{27CF05FB-EB1C-48DF-BB18-F74D846278D8}" presName="Name48" presStyleLbl="parChTrans1D3" presStyleIdx="6" presStyleCnt="10"/>
      <dgm:spPr/>
    </dgm:pt>
    <dgm:pt modelId="{4DBD1B86-580E-4FCD-9FD5-CF9440B9C173}" type="pres">
      <dgm:prSet presAssocID="{38EE57E0-0B97-4883-A029-B9AFCA246A7D}" presName="hierRoot2" presStyleCnt="0">
        <dgm:presLayoutVars>
          <dgm:hierBranch val="r"/>
        </dgm:presLayoutVars>
      </dgm:prSet>
      <dgm:spPr/>
    </dgm:pt>
    <dgm:pt modelId="{4D54D404-8924-41FD-9A12-6D91D19DBDF3}" type="pres">
      <dgm:prSet presAssocID="{38EE57E0-0B97-4883-A029-B9AFCA246A7D}" presName="rootComposite" presStyleCnt="0"/>
      <dgm:spPr/>
    </dgm:pt>
    <dgm:pt modelId="{227451A7-A911-4314-AD67-45DF1E49697E}" type="pres">
      <dgm:prSet presAssocID="{38EE57E0-0B97-4883-A029-B9AFCA246A7D}" presName="rootText" presStyleLbl="node3" presStyleIdx="6" presStyleCnt="10" custScaleX="277476" custScaleY="333450" custLinFactX="10647" custLinFactNeighborX="100000" custLinFactNeighborY="-69998">
        <dgm:presLayoutVars>
          <dgm:chPref val="3"/>
        </dgm:presLayoutVars>
      </dgm:prSet>
      <dgm:spPr/>
    </dgm:pt>
    <dgm:pt modelId="{1029D5CF-F0B5-48EF-B1CD-37EC97D84155}" type="pres">
      <dgm:prSet presAssocID="{38EE57E0-0B97-4883-A029-B9AFCA246A7D}" presName="rootConnector" presStyleLbl="node3" presStyleIdx="6" presStyleCnt="10"/>
      <dgm:spPr/>
    </dgm:pt>
    <dgm:pt modelId="{69B2DA96-9440-4813-B2CE-9F5781760490}" type="pres">
      <dgm:prSet presAssocID="{38EE57E0-0B97-4883-A029-B9AFCA246A7D}" presName="hierChild4" presStyleCnt="0"/>
      <dgm:spPr/>
    </dgm:pt>
    <dgm:pt modelId="{BCDAA079-57E3-4B98-A06D-D0DC0F3C755B}" type="pres">
      <dgm:prSet presAssocID="{38EE57E0-0B97-4883-A029-B9AFCA246A7D}" presName="hierChild5" presStyleCnt="0"/>
      <dgm:spPr/>
    </dgm:pt>
    <dgm:pt modelId="{667F98FB-E3C2-49F3-8B73-1BA1B415D83D}" type="pres">
      <dgm:prSet presAssocID="{53CB3F24-FAB8-483C-B4E1-B32642DABFEE}" presName="hierChild5" presStyleCnt="0"/>
      <dgm:spPr/>
    </dgm:pt>
    <dgm:pt modelId="{8193C0DE-B664-4009-9679-8A243551F3ED}" type="pres">
      <dgm:prSet presAssocID="{96AC1C75-FE65-4E18-BC27-55D230B42652}" presName="Name48" presStyleLbl="parChTrans1D2" presStyleIdx="2" presStyleCnt="3"/>
      <dgm:spPr/>
    </dgm:pt>
    <dgm:pt modelId="{EB694611-E3CC-4D53-9932-1989D2A836ED}" type="pres">
      <dgm:prSet presAssocID="{C62F211A-8C56-443A-A7CC-CA44A8B5907E}" presName="hierRoot2" presStyleCnt="0">
        <dgm:presLayoutVars>
          <dgm:hierBranch val="r"/>
        </dgm:presLayoutVars>
      </dgm:prSet>
      <dgm:spPr/>
    </dgm:pt>
    <dgm:pt modelId="{8BE0ED23-15B4-441C-9FCD-BCA3C0D86C12}" type="pres">
      <dgm:prSet presAssocID="{C62F211A-8C56-443A-A7CC-CA44A8B5907E}" presName="rootComposite" presStyleCnt="0"/>
      <dgm:spPr/>
    </dgm:pt>
    <dgm:pt modelId="{41DAFD84-53F6-4978-95A9-F211BEBAA41D}" type="pres">
      <dgm:prSet presAssocID="{C62F211A-8C56-443A-A7CC-CA44A8B5907E}" presName="rootText" presStyleLbl="node2" presStyleIdx="2" presStyleCnt="3" custScaleX="343006" custScaleY="235795" custLinFactNeighborX="-6583" custLinFactNeighborY="-93821">
        <dgm:presLayoutVars>
          <dgm:chPref val="3"/>
        </dgm:presLayoutVars>
      </dgm:prSet>
      <dgm:spPr/>
    </dgm:pt>
    <dgm:pt modelId="{097279BF-7D58-44B1-8991-5D4618FD92B4}" type="pres">
      <dgm:prSet presAssocID="{C62F211A-8C56-443A-A7CC-CA44A8B5907E}" presName="rootConnector" presStyleLbl="node2" presStyleIdx="2" presStyleCnt="3"/>
      <dgm:spPr/>
    </dgm:pt>
    <dgm:pt modelId="{B5086BB5-6986-40ED-B3A3-26D7A07A3245}" type="pres">
      <dgm:prSet presAssocID="{C62F211A-8C56-443A-A7CC-CA44A8B5907E}" presName="hierChild4" presStyleCnt="0"/>
      <dgm:spPr/>
    </dgm:pt>
    <dgm:pt modelId="{504A9FC1-1871-48F9-A4B5-040098F571DC}" type="pres">
      <dgm:prSet presAssocID="{A5999333-0B23-4C7A-B330-2C47F892019D}" presName="Name50" presStyleLbl="parChTrans1D3" presStyleIdx="7" presStyleCnt="10"/>
      <dgm:spPr/>
    </dgm:pt>
    <dgm:pt modelId="{FF83D3ED-949E-4BCC-A6CA-883F1693BA45}" type="pres">
      <dgm:prSet presAssocID="{004718B4-2281-424F-A38C-2AB2A6A10A97}" presName="hierRoot2" presStyleCnt="0">
        <dgm:presLayoutVars>
          <dgm:hierBranch val="init"/>
        </dgm:presLayoutVars>
      </dgm:prSet>
      <dgm:spPr/>
    </dgm:pt>
    <dgm:pt modelId="{E2FB573C-570C-4FE3-8483-31AE8F04303B}" type="pres">
      <dgm:prSet presAssocID="{004718B4-2281-424F-A38C-2AB2A6A10A97}" presName="rootComposite" presStyleCnt="0"/>
      <dgm:spPr/>
    </dgm:pt>
    <dgm:pt modelId="{AD596AF0-8709-4E0D-8D7B-788FEAAFC677}" type="pres">
      <dgm:prSet presAssocID="{004718B4-2281-424F-A38C-2AB2A6A10A97}" presName="rootText" presStyleLbl="node3" presStyleIdx="7" presStyleCnt="10" custScaleX="660560" custScaleY="181902" custLinFactNeighborX="27608" custLinFactNeighborY="-72455">
        <dgm:presLayoutVars>
          <dgm:chPref val="3"/>
        </dgm:presLayoutVars>
      </dgm:prSet>
      <dgm:spPr/>
    </dgm:pt>
    <dgm:pt modelId="{1913D8FB-E658-4946-A994-4FB970AB0661}" type="pres">
      <dgm:prSet presAssocID="{004718B4-2281-424F-A38C-2AB2A6A10A97}" presName="rootConnector" presStyleLbl="node3" presStyleIdx="7" presStyleCnt="10"/>
      <dgm:spPr/>
    </dgm:pt>
    <dgm:pt modelId="{06E8A176-19F3-4251-A114-FBFFE229B3D2}" type="pres">
      <dgm:prSet presAssocID="{004718B4-2281-424F-A38C-2AB2A6A10A97}" presName="hierChild4" presStyleCnt="0"/>
      <dgm:spPr/>
    </dgm:pt>
    <dgm:pt modelId="{D5F03B73-3D5F-4A3E-8912-2D0D7C0DA797}" type="pres">
      <dgm:prSet presAssocID="{004718B4-2281-424F-A38C-2AB2A6A10A97}" presName="hierChild5" presStyleCnt="0"/>
      <dgm:spPr/>
    </dgm:pt>
    <dgm:pt modelId="{F97294FE-2F55-4C89-86D8-C7EC6424D1D6}" type="pres">
      <dgm:prSet presAssocID="{C4C20F8B-4BA0-4C95-8999-35DC6EA823DA}" presName="Name50" presStyleLbl="parChTrans1D3" presStyleIdx="8" presStyleCnt="10"/>
      <dgm:spPr/>
    </dgm:pt>
    <dgm:pt modelId="{6106E101-DF91-45BA-9247-620435C1FEC7}" type="pres">
      <dgm:prSet presAssocID="{AB899B48-5F03-4C7F-88FC-D2910F192DFD}" presName="hierRoot2" presStyleCnt="0">
        <dgm:presLayoutVars>
          <dgm:hierBranch val="init"/>
        </dgm:presLayoutVars>
      </dgm:prSet>
      <dgm:spPr/>
    </dgm:pt>
    <dgm:pt modelId="{4B3A47FC-E0C6-4416-9042-3ADBCC62A98A}" type="pres">
      <dgm:prSet presAssocID="{AB899B48-5F03-4C7F-88FC-D2910F192DFD}" presName="rootComposite" presStyleCnt="0"/>
      <dgm:spPr/>
    </dgm:pt>
    <dgm:pt modelId="{D0359CAD-B12D-4F37-9A1E-43E9C8227C2B}" type="pres">
      <dgm:prSet presAssocID="{AB899B48-5F03-4C7F-88FC-D2910F192DFD}" presName="rootText" presStyleLbl="node3" presStyleIdx="8" presStyleCnt="10" custScaleX="691729" custScaleY="175022" custLinFactNeighborX="27608" custLinFactNeighborY="-82410">
        <dgm:presLayoutVars>
          <dgm:chPref val="3"/>
        </dgm:presLayoutVars>
      </dgm:prSet>
      <dgm:spPr/>
    </dgm:pt>
    <dgm:pt modelId="{56DFDFDD-5A4B-4177-B2A6-4C722C3CB959}" type="pres">
      <dgm:prSet presAssocID="{AB899B48-5F03-4C7F-88FC-D2910F192DFD}" presName="rootConnector" presStyleLbl="node3" presStyleIdx="8" presStyleCnt="10"/>
      <dgm:spPr/>
    </dgm:pt>
    <dgm:pt modelId="{65675172-479E-4051-A390-6E3C00775E1D}" type="pres">
      <dgm:prSet presAssocID="{AB899B48-5F03-4C7F-88FC-D2910F192DFD}" presName="hierChild4" presStyleCnt="0"/>
      <dgm:spPr/>
    </dgm:pt>
    <dgm:pt modelId="{C3EAA68F-3C0A-49F5-A143-7B75C97D6E1A}" type="pres">
      <dgm:prSet presAssocID="{AB899B48-5F03-4C7F-88FC-D2910F192DFD}" presName="hierChild5" presStyleCnt="0"/>
      <dgm:spPr/>
    </dgm:pt>
    <dgm:pt modelId="{28C0C0B9-6D40-4A2C-AD4C-C7AE93BE274F}" type="pres">
      <dgm:prSet presAssocID="{E14ED6B0-F16F-4D97-872F-47E36C33334E}" presName="Name50" presStyleLbl="parChTrans1D3" presStyleIdx="9" presStyleCnt="10"/>
      <dgm:spPr/>
    </dgm:pt>
    <dgm:pt modelId="{8110B4BD-88FA-45B7-A4B5-BE86B96A5FB2}" type="pres">
      <dgm:prSet presAssocID="{EA2A2DA0-04D4-40AB-84D5-177D0AB26B17}" presName="hierRoot2" presStyleCnt="0">
        <dgm:presLayoutVars>
          <dgm:hierBranch val="init"/>
        </dgm:presLayoutVars>
      </dgm:prSet>
      <dgm:spPr/>
    </dgm:pt>
    <dgm:pt modelId="{F8CFE3A6-97FE-4675-97F8-6F8E19E07B6F}" type="pres">
      <dgm:prSet presAssocID="{EA2A2DA0-04D4-40AB-84D5-177D0AB26B17}" presName="rootComposite" presStyleCnt="0"/>
      <dgm:spPr/>
    </dgm:pt>
    <dgm:pt modelId="{AC370264-D478-4DFD-9F52-A8D033250059}" type="pres">
      <dgm:prSet presAssocID="{EA2A2DA0-04D4-40AB-84D5-177D0AB26B17}" presName="rootText" presStyleLbl="node3" presStyleIdx="9" presStyleCnt="10" custScaleX="689828" custScaleY="185104" custLinFactNeighborX="31313" custLinFactNeighborY="-69593">
        <dgm:presLayoutVars>
          <dgm:chPref val="3"/>
        </dgm:presLayoutVars>
      </dgm:prSet>
      <dgm:spPr/>
    </dgm:pt>
    <dgm:pt modelId="{02212536-497F-449F-99EA-D54B6DF24810}" type="pres">
      <dgm:prSet presAssocID="{EA2A2DA0-04D4-40AB-84D5-177D0AB26B17}" presName="rootConnector" presStyleLbl="node3" presStyleIdx="9" presStyleCnt="10"/>
      <dgm:spPr/>
    </dgm:pt>
    <dgm:pt modelId="{40176C9F-1F51-46FE-820D-D81398A7840A}" type="pres">
      <dgm:prSet presAssocID="{EA2A2DA0-04D4-40AB-84D5-177D0AB26B17}" presName="hierChild4" presStyleCnt="0"/>
      <dgm:spPr/>
    </dgm:pt>
    <dgm:pt modelId="{9F77EA7C-AF36-4371-BCD3-5F42BA2E557C}" type="pres">
      <dgm:prSet presAssocID="{EA2A2DA0-04D4-40AB-84D5-177D0AB26B17}" presName="hierChild5" presStyleCnt="0"/>
      <dgm:spPr/>
    </dgm:pt>
    <dgm:pt modelId="{CCF92543-633F-4767-878E-9CA0E4A18E77}" type="pres">
      <dgm:prSet presAssocID="{C62F211A-8C56-443A-A7CC-CA44A8B5907E}" presName="hierChild5" presStyleCnt="0"/>
      <dgm:spPr/>
    </dgm:pt>
    <dgm:pt modelId="{22B2CEA8-AFAE-45AC-B1AE-8AD8912CA711}" type="pres">
      <dgm:prSet presAssocID="{F780A7A5-8AD3-4A7D-8786-0671DA7B8296}" presName="hierChild3" presStyleCnt="0"/>
      <dgm:spPr/>
    </dgm:pt>
  </dgm:ptLst>
  <dgm:cxnLst>
    <dgm:cxn modelId="{21BDFB05-357A-784B-B29A-91BEA0CA4812}" type="presOf" srcId="{40A7C2F4-BA20-4A61-A867-28D21630E695}" destId="{144A260E-532B-48A7-8D61-1842EE4372EE}" srcOrd="0" destOrd="0" presId="urn:microsoft.com/office/officeart/2005/8/layout/orgChart1"/>
    <dgm:cxn modelId="{4634900D-1FE8-404F-8879-AB33E07D5873}" type="presOf" srcId="{8490F069-6534-409A-9CB5-AD381D69962B}" destId="{BDC2EAA4-3A78-42ED-BFED-98F3992FB2DD}" srcOrd="0" destOrd="0" presId="urn:microsoft.com/office/officeart/2005/8/layout/orgChart1"/>
    <dgm:cxn modelId="{56443E15-66E9-274A-A5E3-25C3F29E9C43}" type="presOf" srcId="{27CF05FB-EB1C-48DF-BB18-F74D846278D8}" destId="{F94729C0-FBB4-4468-9ADC-A18CC0AB7FF9}" srcOrd="0" destOrd="0" presId="urn:microsoft.com/office/officeart/2005/8/layout/orgChart1"/>
    <dgm:cxn modelId="{E08A711E-67FF-7B4B-B09D-188F32D0D7FA}" type="presOf" srcId="{5D50339E-2BEF-4CE6-9D87-9CFD45509F72}" destId="{82CFB6BC-D0FB-42F8-95A3-8743D0101620}" srcOrd="0" destOrd="0" presId="urn:microsoft.com/office/officeart/2005/8/layout/orgChart1"/>
    <dgm:cxn modelId="{99D3B823-08B8-4446-8539-9822ACA1A26C}" type="presOf" srcId="{F780A7A5-8AD3-4A7D-8786-0671DA7B8296}" destId="{CBFFAB1D-259D-4B14-864A-04425A6B67F1}" srcOrd="0" destOrd="0" presId="urn:microsoft.com/office/officeart/2005/8/layout/orgChart1"/>
    <dgm:cxn modelId="{382B8424-105A-D04A-AE4C-6B20DEFF4765}" type="presOf" srcId="{96AC1C75-FE65-4E18-BC27-55D230B42652}" destId="{8193C0DE-B664-4009-9679-8A243551F3ED}" srcOrd="0" destOrd="0" presId="urn:microsoft.com/office/officeart/2005/8/layout/orgChart1"/>
    <dgm:cxn modelId="{D7B76427-6CDB-4246-89FC-9D29019DE830}" type="presOf" srcId="{1DE4E55E-02E1-4504-A8DE-B4D0739BBD26}" destId="{DD07C9C5-8260-46A7-B1E6-869363483B43}" srcOrd="0" destOrd="0" presId="urn:microsoft.com/office/officeart/2005/8/layout/orgChart1"/>
    <dgm:cxn modelId="{47C7BB28-8179-4CDF-B78B-80670AF12B28}" srcId="{80B8A842-3CBA-4582-95CD-58F94CA649CD}" destId="{5158CAF7-6958-4EE7-B2DF-A9DA3FF4D4D5}" srcOrd="0" destOrd="0" parTransId="{84C596C7-4754-4E0E-AC38-3FA74A3A9D2B}" sibTransId="{6AD42550-43AC-4B2C-9C8E-A60E3C0B8885}"/>
    <dgm:cxn modelId="{00B1E128-BBB9-4D22-BAB6-1FC3BEE80FDB}" srcId="{53CB3F24-FAB8-483C-B4E1-B32642DABFEE}" destId="{8490F069-6534-409A-9CB5-AD381D69962B}" srcOrd="2" destOrd="0" parTransId="{8D2F44A1-5BD7-461A-B2FD-419C6C34A89D}" sibTransId="{CC5EF1D8-047C-4803-9678-753297FF47F4}"/>
    <dgm:cxn modelId="{74A2102E-0708-0D4B-A126-AE750B328047}" type="presOf" srcId="{EA2A2DA0-04D4-40AB-84D5-177D0AB26B17}" destId="{02212536-497F-449F-99EA-D54B6DF24810}" srcOrd="1" destOrd="0" presId="urn:microsoft.com/office/officeart/2005/8/layout/orgChart1"/>
    <dgm:cxn modelId="{EBE12B33-1A15-9943-9F49-C89C695EAF6D}" type="presOf" srcId="{EA2A2DA0-04D4-40AB-84D5-177D0AB26B17}" destId="{AC370264-D478-4DFD-9F52-A8D033250059}" srcOrd="0" destOrd="0" presId="urn:microsoft.com/office/officeart/2005/8/layout/orgChart1"/>
    <dgm:cxn modelId="{9B4C7839-B6F6-4585-8672-750127DA09DA}" srcId="{C62F211A-8C56-443A-A7CC-CA44A8B5907E}" destId="{EA2A2DA0-04D4-40AB-84D5-177D0AB26B17}" srcOrd="2" destOrd="0" parTransId="{E14ED6B0-F16F-4D97-872F-47E36C33334E}" sibTransId="{FB30746A-F1B3-43B8-90C2-4846253B7A5C}"/>
    <dgm:cxn modelId="{702B373E-821F-A34F-8E37-82749A86C48C}" type="presOf" srcId="{53CB3F24-FAB8-483C-B4E1-B32642DABFEE}" destId="{C4147E40-63AE-413D-824C-D0F5A88F459C}" srcOrd="1" destOrd="0" presId="urn:microsoft.com/office/officeart/2005/8/layout/orgChart1"/>
    <dgm:cxn modelId="{B6848060-9090-4114-A771-2709DEB12364}" srcId="{F780A7A5-8AD3-4A7D-8786-0671DA7B8296}" destId="{53CB3F24-FAB8-483C-B4E1-B32642DABFEE}" srcOrd="1" destOrd="0" parTransId="{08DFAB92-E801-43E1-A153-873B0FB28BA3}" sibTransId="{D49C9DFB-9888-44F3-B0D5-91EF064179FA}"/>
    <dgm:cxn modelId="{B73A5461-1733-A944-938A-C6AA009E6202}" type="presOf" srcId="{5D50339E-2BEF-4CE6-9D87-9CFD45509F72}" destId="{470D25AC-BE8E-474D-94D7-280AA49DC34A}" srcOrd="1" destOrd="0" presId="urn:microsoft.com/office/officeart/2005/8/layout/orgChart1"/>
    <dgm:cxn modelId="{3135C262-1221-5141-86B4-CD47F4D7A56A}" type="presOf" srcId="{80B8A842-3CBA-4582-95CD-58F94CA649CD}" destId="{6C38323C-2EFE-4662-B8CF-FDD5D63B4C79}" srcOrd="0" destOrd="0" presId="urn:microsoft.com/office/officeart/2005/8/layout/orgChart1"/>
    <dgm:cxn modelId="{CBBBE242-73AA-5F4D-874B-AFCD1CBACD15}" type="presOf" srcId="{A5999333-0B23-4C7A-B330-2C47F892019D}" destId="{504A9FC1-1871-48F9-A4B5-040098F571DC}" srcOrd="0" destOrd="0" presId="urn:microsoft.com/office/officeart/2005/8/layout/orgChart1"/>
    <dgm:cxn modelId="{28CC6F63-1DDA-7F41-8189-3FC5EBD3C30D}" type="presOf" srcId="{08DFAB92-E801-43E1-A153-873B0FB28BA3}" destId="{E83B7E85-59CF-4AF0-86E2-F57DEF0B5123}" srcOrd="0" destOrd="0" presId="urn:microsoft.com/office/officeart/2005/8/layout/orgChart1"/>
    <dgm:cxn modelId="{B8B9DF63-90CC-FD4A-B397-F84AAE37EBCD}" type="presOf" srcId="{80B8A842-3CBA-4582-95CD-58F94CA649CD}" destId="{9C7A1DE8-0E0C-428B-B453-D828CA814E8A}" srcOrd="1" destOrd="0" presId="urn:microsoft.com/office/officeart/2005/8/layout/orgChart1"/>
    <dgm:cxn modelId="{3E75AB67-8FC9-1148-86AD-DEA1EBE56562}" type="presOf" srcId="{38EE57E0-0B97-4883-A029-B9AFCA246A7D}" destId="{227451A7-A911-4314-AD67-45DF1E49697E}" srcOrd="0" destOrd="0" presId="urn:microsoft.com/office/officeart/2005/8/layout/orgChart1"/>
    <dgm:cxn modelId="{EE5AC368-8445-4AEF-A048-9BBDE9663C9E}" srcId="{F780A7A5-8AD3-4A7D-8786-0671DA7B8296}" destId="{C62F211A-8C56-443A-A7CC-CA44A8B5907E}" srcOrd="2" destOrd="0" parTransId="{96AC1C75-FE65-4E18-BC27-55D230B42652}" sibTransId="{51BFD30C-6805-42CF-B810-C0C07A48A9C6}"/>
    <dgm:cxn modelId="{5F14E04C-D2D4-D841-A21B-7D92AF37A0A3}" type="presOf" srcId="{C62F211A-8C56-443A-A7CC-CA44A8B5907E}" destId="{097279BF-7D58-44B1-8991-5D4618FD92B4}" srcOrd="1" destOrd="0" presId="urn:microsoft.com/office/officeart/2005/8/layout/orgChart1"/>
    <dgm:cxn modelId="{6FC4F64C-7270-E74D-8BEA-9AD6AB2CF3D5}" type="presOf" srcId="{F780A7A5-8AD3-4A7D-8786-0671DA7B8296}" destId="{B6CB4DD3-DEBD-4248-99A2-4B913AF0DBB7}" srcOrd="1" destOrd="0" presId="urn:microsoft.com/office/officeart/2005/8/layout/orgChart1"/>
    <dgm:cxn modelId="{5594164F-92E3-4935-A8F3-68B215557EFA}" srcId="{F780A7A5-8AD3-4A7D-8786-0671DA7B8296}" destId="{80B8A842-3CBA-4582-95CD-58F94CA649CD}" srcOrd="0" destOrd="0" parTransId="{66D12D5E-9C84-4396-A8A5-839BE396A1EB}" sibTransId="{0E440FE3-8319-48A6-8F38-04965887B719}"/>
    <dgm:cxn modelId="{A21CC852-2973-F646-B9F3-B5CA2887C29F}" type="presOf" srcId="{AB899B48-5F03-4C7F-88FC-D2910F192DFD}" destId="{D0359CAD-B12D-4F37-9A1E-43E9C8227C2B}" srcOrd="0" destOrd="0" presId="urn:microsoft.com/office/officeart/2005/8/layout/orgChart1"/>
    <dgm:cxn modelId="{01E11753-C4B3-4342-9DBC-6D9BF441B9A6}" srcId="{53CB3F24-FAB8-483C-B4E1-B32642DABFEE}" destId="{5D50339E-2BEF-4CE6-9D87-9CFD45509F72}" srcOrd="0" destOrd="0" parTransId="{AD497094-5E78-45D4-BBA6-6DC87AFD1710}" sibTransId="{A7466E3F-FD4A-43C7-B200-BD9BE158442A}"/>
    <dgm:cxn modelId="{F7E0F454-28E1-5441-AB7E-5C337DF15D2F}" type="presOf" srcId="{57D02EB9-CCB2-4DFA-B828-6267B90FA236}" destId="{DB1D8DF8-36A3-4E78-BCDE-8BB0E1E89641}" srcOrd="0" destOrd="0" presId="urn:microsoft.com/office/officeart/2005/8/layout/orgChart1"/>
    <dgm:cxn modelId="{E2CCC255-0C95-EB4D-A767-6D80B4EF7E48}" type="presOf" srcId="{5158CAF7-6958-4EE7-B2DF-A9DA3FF4D4D5}" destId="{3ADE0254-C8F3-4E2E-B784-039D48DC00F6}" srcOrd="1" destOrd="0" presId="urn:microsoft.com/office/officeart/2005/8/layout/orgChart1"/>
    <dgm:cxn modelId="{1B856D77-FE9B-964B-8F85-FCBD5BEA2707}" type="presOf" srcId="{8490F069-6534-409A-9CB5-AD381D69962B}" destId="{B0DC681F-0841-475B-B2C3-BA254FA3C060}" srcOrd="1" destOrd="0" presId="urn:microsoft.com/office/officeart/2005/8/layout/orgChart1"/>
    <dgm:cxn modelId="{652F7778-C781-124A-A5E7-C4A6B0EFBEF0}" type="presOf" srcId="{AB899B48-5F03-4C7F-88FC-D2910F192DFD}" destId="{56DFDFDD-5A4B-4177-B2A6-4C722C3CB959}" srcOrd="1" destOrd="0" presId="urn:microsoft.com/office/officeart/2005/8/layout/orgChart1"/>
    <dgm:cxn modelId="{CE223279-EEA4-5A49-888D-21DE7F130D2A}" type="presOf" srcId="{D2CC401E-9379-4B00-BD29-4CD542F58908}" destId="{36D17DA4-A625-468A-A3A7-DE9B9BB1B52A}" srcOrd="1" destOrd="0" presId="urn:microsoft.com/office/officeart/2005/8/layout/orgChart1"/>
    <dgm:cxn modelId="{2EB0F17B-24BB-2E4C-A36C-156559A38B57}" type="presOf" srcId="{004718B4-2281-424F-A38C-2AB2A6A10A97}" destId="{1913D8FB-E658-4946-A994-4FB970AB0661}" srcOrd="1" destOrd="0" presId="urn:microsoft.com/office/officeart/2005/8/layout/orgChart1"/>
    <dgm:cxn modelId="{4407667D-839F-8A41-BACA-EFFE9C24C6C1}" type="presOf" srcId="{E14ED6B0-F16F-4D97-872F-47E36C33334E}" destId="{28C0C0B9-6D40-4A2C-AD4C-C7AE93BE274F}" srcOrd="0" destOrd="0" presId="urn:microsoft.com/office/officeart/2005/8/layout/orgChart1"/>
    <dgm:cxn modelId="{F18F9E7E-F8FB-C343-AB42-34AA65ABD072}" type="presOf" srcId="{84C596C7-4754-4E0E-AC38-3FA74A3A9D2B}" destId="{2D38B9A1-7FE4-42EC-9D36-31746457C3AB}" srcOrd="0" destOrd="0" presId="urn:microsoft.com/office/officeart/2005/8/layout/orgChart1"/>
    <dgm:cxn modelId="{CD77E385-EBB8-D347-9E44-5C98BEF6B22A}" type="presOf" srcId="{237503E3-7FEC-41CA-8219-D62674A9163D}" destId="{53870E1A-1A1E-434D-B26C-030046747745}" srcOrd="0" destOrd="0" presId="urn:microsoft.com/office/officeart/2005/8/layout/orgChart1"/>
    <dgm:cxn modelId="{2F658189-1C3A-4FA1-900F-8CC87FEBECF0}" srcId="{732F6B14-104D-4B3A-9D39-C06640F21FF7}" destId="{F780A7A5-8AD3-4A7D-8786-0671DA7B8296}" srcOrd="0" destOrd="0" parTransId="{036A435A-2407-4E13-A678-6CF25DDF1368}" sibTransId="{54A641AA-6544-4A47-92ED-1AF9BEE56702}"/>
    <dgm:cxn modelId="{BD425E95-E0F9-C54A-907F-C4B92F14B871}" type="presOf" srcId="{D2CC401E-9379-4B00-BD29-4CD542F58908}" destId="{0D674737-97E5-485F-A3D6-5808411B4290}" srcOrd="0" destOrd="0" presId="urn:microsoft.com/office/officeart/2005/8/layout/orgChart1"/>
    <dgm:cxn modelId="{B16B4497-4A3B-4437-AF95-3FAC58611782}" srcId="{80B8A842-3CBA-4582-95CD-58F94CA649CD}" destId="{D2CC401E-9379-4B00-BD29-4CD542F58908}" srcOrd="2" destOrd="0" parTransId="{1DE4E55E-02E1-4504-A8DE-B4D0739BBD26}" sibTransId="{BC815993-C256-4B71-81B5-55D917F92FD4}"/>
    <dgm:cxn modelId="{0FCE109C-0559-4D5C-94E3-1510E81570FA}" srcId="{53CB3F24-FAB8-483C-B4E1-B32642DABFEE}" destId="{38EE57E0-0B97-4883-A029-B9AFCA246A7D}" srcOrd="3" destOrd="0" parTransId="{27CF05FB-EB1C-48DF-BB18-F74D846278D8}" sibTransId="{A6EF2DA0-783B-4C74-A4BB-20318D16BAA0}"/>
    <dgm:cxn modelId="{DA23A29D-24C0-43B1-AA44-F0158AACA299}" srcId="{53CB3F24-FAB8-483C-B4E1-B32642DABFEE}" destId="{9E5BA485-69EA-49AB-9288-E8C15AA35CA5}" srcOrd="1" destOrd="0" parTransId="{40A7C2F4-BA20-4A61-A867-28D21630E695}" sibTransId="{0AD1F74F-E895-4866-83A3-639D21D19978}"/>
    <dgm:cxn modelId="{8572679F-E8E9-3F4C-AA7D-25162EBE38AF}" type="presOf" srcId="{732F6B14-104D-4B3A-9D39-C06640F21FF7}" destId="{7326D42D-785A-49B1-935C-DB02A58E87A6}" srcOrd="0" destOrd="0" presId="urn:microsoft.com/office/officeart/2005/8/layout/orgChart1"/>
    <dgm:cxn modelId="{7EFB16A2-B555-BA48-AAD2-F9358470C144}" type="presOf" srcId="{8D2F44A1-5BD7-461A-B2FD-419C6C34A89D}" destId="{EEAE0F45-210A-4D45-8079-90C173BBE2D0}" srcOrd="0" destOrd="0" presId="urn:microsoft.com/office/officeart/2005/8/layout/orgChart1"/>
    <dgm:cxn modelId="{E8DBC0AC-2190-7442-85B7-03CE8F471311}" type="presOf" srcId="{AD497094-5E78-45D4-BBA6-6DC87AFD1710}" destId="{AA43BB0D-CD0A-4783-A40F-081107CD4C34}" srcOrd="0" destOrd="0" presId="urn:microsoft.com/office/officeart/2005/8/layout/orgChart1"/>
    <dgm:cxn modelId="{FD3134AD-7219-4101-A0FB-9A850B9F2E9F}" srcId="{C62F211A-8C56-443A-A7CC-CA44A8B5907E}" destId="{AB899B48-5F03-4C7F-88FC-D2910F192DFD}" srcOrd="1" destOrd="0" parTransId="{C4C20F8B-4BA0-4C95-8999-35DC6EA823DA}" sibTransId="{F3321C80-5721-46EB-9919-D5440E62BB99}"/>
    <dgm:cxn modelId="{D1A537B0-AAFE-4942-95A1-43A0D258E76F}" type="presOf" srcId="{5158CAF7-6958-4EE7-B2DF-A9DA3FF4D4D5}" destId="{2AE08008-9647-4CB8-8968-00BD4788D99F}" srcOrd="0" destOrd="0" presId="urn:microsoft.com/office/officeart/2005/8/layout/orgChart1"/>
    <dgm:cxn modelId="{0EA7E1B4-580D-4358-80B7-8DEF8BE1C291}" srcId="{C62F211A-8C56-443A-A7CC-CA44A8B5907E}" destId="{004718B4-2281-424F-A38C-2AB2A6A10A97}" srcOrd="0" destOrd="0" parTransId="{A5999333-0B23-4C7A-B330-2C47F892019D}" sibTransId="{4A2401C8-6BF5-487B-9AB9-83684ACB6F7E}"/>
    <dgm:cxn modelId="{A5B82AD2-8364-854C-9171-DD03D908DFD1}" type="presOf" srcId="{53CB3F24-FAB8-483C-B4E1-B32642DABFEE}" destId="{7717C8F0-F69A-483D-A653-92ABF26B8ACD}" srcOrd="0" destOrd="0" presId="urn:microsoft.com/office/officeart/2005/8/layout/orgChart1"/>
    <dgm:cxn modelId="{1CE06AD2-288E-1344-A568-7CEA5B3D9748}" type="presOf" srcId="{237503E3-7FEC-41CA-8219-D62674A9163D}" destId="{8DCFC31B-12A0-4276-A11D-9A44059481E9}" srcOrd="1" destOrd="0" presId="urn:microsoft.com/office/officeart/2005/8/layout/orgChart1"/>
    <dgm:cxn modelId="{E53E61D4-A4E4-4D4D-AACC-E93494C5B33E}" srcId="{80B8A842-3CBA-4582-95CD-58F94CA649CD}" destId="{237503E3-7FEC-41CA-8219-D62674A9163D}" srcOrd="1" destOrd="0" parTransId="{57D02EB9-CCB2-4DFA-B828-6267B90FA236}" sibTransId="{6385EE1F-E763-4FB6-A4A6-13D65F49A9DE}"/>
    <dgm:cxn modelId="{3A9BCED5-8F59-2149-8F6B-83E1C5DECCD4}" type="presOf" srcId="{9E5BA485-69EA-49AB-9288-E8C15AA35CA5}" destId="{BA4B79BB-20A5-43CE-9519-DEE647496DE7}" srcOrd="0" destOrd="0" presId="urn:microsoft.com/office/officeart/2005/8/layout/orgChart1"/>
    <dgm:cxn modelId="{9BF361D8-E04E-534F-8BC6-9486777092A6}" type="presOf" srcId="{9E5BA485-69EA-49AB-9288-E8C15AA35CA5}" destId="{B0A2A250-7A68-4459-AC49-1492B69DF7C9}" srcOrd="1" destOrd="0" presId="urn:microsoft.com/office/officeart/2005/8/layout/orgChart1"/>
    <dgm:cxn modelId="{B27EA0F4-5076-F149-8472-5122D9BB640E}" type="presOf" srcId="{C62F211A-8C56-443A-A7CC-CA44A8B5907E}" destId="{41DAFD84-53F6-4978-95A9-F211BEBAA41D}" srcOrd="0" destOrd="0" presId="urn:microsoft.com/office/officeart/2005/8/layout/orgChart1"/>
    <dgm:cxn modelId="{FB85AFF5-988C-5442-BCC5-CACCB57CA71C}" type="presOf" srcId="{38EE57E0-0B97-4883-A029-B9AFCA246A7D}" destId="{1029D5CF-F0B5-48EF-B1CD-37EC97D84155}" srcOrd="1" destOrd="0" presId="urn:microsoft.com/office/officeart/2005/8/layout/orgChart1"/>
    <dgm:cxn modelId="{597CEEF6-9EF0-704E-97C7-338346360127}" type="presOf" srcId="{C4C20F8B-4BA0-4C95-8999-35DC6EA823DA}" destId="{F97294FE-2F55-4C89-86D8-C7EC6424D1D6}" srcOrd="0" destOrd="0" presId="urn:microsoft.com/office/officeart/2005/8/layout/orgChart1"/>
    <dgm:cxn modelId="{E4175BF7-4C1A-5A46-AB56-9F9A9B817137}" type="presOf" srcId="{004718B4-2281-424F-A38C-2AB2A6A10A97}" destId="{AD596AF0-8709-4E0D-8D7B-788FEAAFC677}" srcOrd="0" destOrd="0" presId="urn:microsoft.com/office/officeart/2005/8/layout/orgChart1"/>
    <dgm:cxn modelId="{C0BC67F8-34AE-AA49-9AA9-80A7A0EA9E63}" type="presOf" srcId="{66D12D5E-9C84-4396-A8A5-839BE396A1EB}" destId="{2DA004AE-BB73-4B55-91B9-65BB603A56B5}" srcOrd="0" destOrd="0" presId="urn:microsoft.com/office/officeart/2005/8/layout/orgChart1"/>
    <dgm:cxn modelId="{FDB69A27-9358-ED42-8B77-4BF8168ED3D4}" type="presParOf" srcId="{7326D42D-785A-49B1-935C-DB02A58E87A6}" destId="{0D11AFAF-A243-47D0-AB75-2F5A5A169795}" srcOrd="0" destOrd="0" presId="urn:microsoft.com/office/officeart/2005/8/layout/orgChart1"/>
    <dgm:cxn modelId="{2DE64BE8-5D24-F947-A38F-2E5F87ED7C51}" type="presParOf" srcId="{0D11AFAF-A243-47D0-AB75-2F5A5A169795}" destId="{08BC4410-DCEB-462C-ACB4-6905D339A2DE}" srcOrd="0" destOrd="0" presId="urn:microsoft.com/office/officeart/2005/8/layout/orgChart1"/>
    <dgm:cxn modelId="{417B27A3-BBED-D247-815C-989C53713A75}" type="presParOf" srcId="{08BC4410-DCEB-462C-ACB4-6905D339A2DE}" destId="{CBFFAB1D-259D-4B14-864A-04425A6B67F1}" srcOrd="0" destOrd="0" presId="urn:microsoft.com/office/officeart/2005/8/layout/orgChart1"/>
    <dgm:cxn modelId="{78C78467-7732-CC4A-9858-6E7054849A78}" type="presParOf" srcId="{08BC4410-DCEB-462C-ACB4-6905D339A2DE}" destId="{B6CB4DD3-DEBD-4248-99A2-4B913AF0DBB7}" srcOrd="1" destOrd="0" presId="urn:microsoft.com/office/officeart/2005/8/layout/orgChart1"/>
    <dgm:cxn modelId="{61733F4F-4C05-9745-90CA-54445EF1D5AC}" type="presParOf" srcId="{0D11AFAF-A243-47D0-AB75-2F5A5A169795}" destId="{D162E812-12F4-4283-85B4-93E7E6D4A374}" srcOrd="1" destOrd="0" presId="urn:microsoft.com/office/officeart/2005/8/layout/orgChart1"/>
    <dgm:cxn modelId="{5F3B28B4-1551-9F45-AD59-9D569D4B51FA}" type="presParOf" srcId="{D162E812-12F4-4283-85B4-93E7E6D4A374}" destId="{2DA004AE-BB73-4B55-91B9-65BB603A56B5}" srcOrd="0" destOrd="0" presId="urn:microsoft.com/office/officeart/2005/8/layout/orgChart1"/>
    <dgm:cxn modelId="{1A331506-1694-1A4C-B407-1CC98324C11C}" type="presParOf" srcId="{D162E812-12F4-4283-85B4-93E7E6D4A374}" destId="{DFCA5EC1-C803-4A38-8965-6566B95AA4FB}" srcOrd="1" destOrd="0" presId="urn:microsoft.com/office/officeart/2005/8/layout/orgChart1"/>
    <dgm:cxn modelId="{0CAD69E6-13B2-E443-8AD3-4B7CE166FE0B}" type="presParOf" srcId="{DFCA5EC1-C803-4A38-8965-6566B95AA4FB}" destId="{45ADC2F8-8426-40CF-9614-6012588E9AE1}" srcOrd="0" destOrd="0" presId="urn:microsoft.com/office/officeart/2005/8/layout/orgChart1"/>
    <dgm:cxn modelId="{E6B21897-5647-134C-922F-A564FC29E6CF}" type="presParOf" srcId="{45ADC2F8-8426-40CF-9614-6012588E9AE1}" destId="{6C38323C-2EFE-4662-B8CF-FDD5D63B4C79}" srcOrd="0" destOrd="0" presId="urn:microsoft.com/office/officeart/2005/8/layout/orgChart1"/>
    <dgm:cxn modelId="{EB3A983D-B112-ED4F-9BF4-CB871283AAF7}" type="presParOf" srcId="{45ADC2F8-8426-40CF-9614-6012588E9AE1}" destId="{9C7A1DE8-0E0C-428B-B453-D828CA814E8A}" srcOrd="1" destOrd="0" presId="urn:microsoft.com/office/officeart/2005/8/layout/orgChart1"/>
    <dgm:cxn modelId="{3F653352-8C29-F04A-8687-70C21F8A09A1}" type="presParOf" srcId="{DFCA5EC1-C803-4A38-8965-6566B95AA4FB}" destId="{8C7363B1-D0BF-4A40-8A8C-0C0A126DCC8D}" srcOrd="1" destOrd="0" presId="urn:microsoft.com/office/officeart/2005/8/layout/orgChart1"/>
    <dgm:cxn modelId="{2E865FD3-B06D-3B41-B1E4-1F39735A5840}" type="presParOf" srcId="{8C7363B1-D0BF-4A40-8A8C-0C0A126DCC8D}" destId="{2D38B9A1-7FE4-42EC-9D36-31746457C3AB}" srcOrd="0" destOrd="0" presId="urn:microsoft.com/office/officeart/2005/8/layout/orgChart1"/>
    <dgm:cxn modelId="{A194CAEB-3975-E245-BD1A-288A849FFC80}" type="presParOf" srcId="{8C7363B1-D0BF-4A40-8A8C-0C0A126DCC8D}" destId="{9817B494-E810-42AB-B2EF-2B609763D26C}" srcOrd="1" destOrd="0" presId="urn:microsoft.com/office/officeart/2005/8/layout/orgChart1"/>
    <dgm:cxn modelId="{DD6EA40D-2A20-3D43-AADE-5879DFF30EB9}" type="presParOf" srcId="{9817B494-E810-42AB-B2EF-2B609763D26C}" destId="{737E4AF1-C05A-4B2B-9C54-95C091403475}" srcOrd="0" destOrd="0" presId="urn:microsoft.com/office/officeart/2005/8/layout/orgChart1"/>
    <dgm:cxn modelId="{34070BE1-8A73-124A-8C6A-C020227EC408}" type="presParOf" srcId="{737E4AF1-C05A-4B2B-9C54-95C091403475}" destId="{2AE08008-9647-4CB8-8968-00BD4788D99F}" srcOrd="0" destOrd="0" presId="urn:microsoft.com/office/officeart/2005/8/layout/orgChart1"/>
    <dgm:cxn modelId="{F4F4ACE1-472D-B640-96F4-5B06DBD65BF1}" type="presParOf" srcId="{737E4AF1-C05A-4B2B-9C54-95C091403475}" destId="{3ADE0254-C8F3-4E2E-B784-039D48DC00F6}" srcOrd="1" destOrd="0" presId="urn:microsoft.com/office/officeart/2005/8/layout/orgChart1"/>
    <dgm:cxn modelId="{46810937-A760-D747-A368-FE11B3CFBC4B}" type="presParOf" srcId="{9817B494-E810-42AB-B2EF-2B609763D26C}" destId="{851ABCB1-6386-4FB0-ABE3-4326059F1A98}" srcOrd="1" destOrd="0" presId="urn:microsoft.com/office/officeart/2005/8/layout/orgChart1"/>
    <dgm:cxn modelId="{9413E335-87D5-F047-A01E-6FFDBB361CDB}" type="presParOf" srcId="{9817B494-E810-42AB-B2EF-2B609763D26C}" destId="{78638DFD-7034-4F3B-A439-17909770557B}" srcOrd="2" destOrd="0" presId="urn:microsoft.com/office/officeart/2005/8/layout/orgChart1"/>
    <dgm:cxn modelId="{7C83A636-68EF-DC4A-9678-971E7AF04044}" type="presParOf" srcId="{8C7363B1-D0BF-4A40-8A8C-0C0A126DCC8D}" destId="{DB1D8DF8-36A3-4E78-BCDE-8BB0E1E89641}" srcOrd="2" destOrd="0" presId="urn:microsoft.com/office/officeart/2005/8/layout/orgChart1"/>
    <dgm:cxn modelId="{84DCD634-B40C-6A45-9A99-861FFF0A8C70}" type="presParOf" srcId="{8C7363B1-D0BF-4A40-8A8C-0C0A126DCC8D}" destId="{077103A9-3515-4D1F-9850-F3DE38653BC9}" srcOrd="3" destOrd="0" presId="urn:microsoft.com/office/officeart/2005/8/layout/orgChart1"/>
    <dgm:cxn modelId="{20A37379-3728-1543-BFA0-3DA0C621AA34}" type="presParOf" srcId="{077103A9-3515-4D1F-9850-F3DE38653BC9}" destId="{87D92B74-1905-47BB-AB55-EB2F8DC84AEF}" srcOrd="0" destOrd="0" presId="urn:microsoft.com/office/officeart/2005/8/layout/orgChart1"/>
    <dgm:cxn modelId="{0B3C38E9-5BA6-234C-ADEF-1FD87AD37651}" type="presParOf" srcId="{87D92B74-1905-47BB-AB55-EB2F8DC84AEF}" destId="{53870E1A-1A1E-434D-B26C-030046747745}" srcOrd="0" destOrd="0" presId="urn:microsoft.com/office/officeart/2005/8/layout/orgChart1"/>
    <dgm:cxn modelId="{F771DE55-8425-D449-B949-98D27BFE8440}" type="presParOf" srcId="{87D92B74-1905-47BB-AB55-EB2F8DC84AEF}" destId="{8DCFC31B-12A0-4276-A11D-9A44059481E9}" srcOrd="1" destOrd="0" presId="urn:microsoft.com/office/officeart/2005/8/layout/orgChart1"/>
    <dgm:cxn modelId="{5138B057-FBDA-AE43-8D40-5FE611F1090C}" type="presParOf" srcId="{077103A9-3515-4D1F-9850-F3DE38653BC9}" destId="{6C013A36-288F-4316-9089-32B0AFFA24B1}" srcOrd="1" destOrd="0" presId="urn:microsoft.com/office/officeart/2005/8/layout/orgChart1"/>
    <dgm:cxn modelId="{47C9D4E9-99B4-EF4E-9AD9-3A2F39A6B583}" type="presParOf" srcId="{077103A9-3515-4D1F-9850-F3DE38653BC9}" destId="{A6B8146F-B5BD-4392-9E97-11F591A65C50}" srcOrd="2" destOrd="0" presId="urn:microsoft.com/office/officeart/2005/8/layout/orgChart1"/>
    <dgm:cxn modelId="{B88A2208-35B0-AF43-8AD5-053426CC580E}" type="presParOf" srcId="{8C7363B1-D0BF-4A40-8A8C-0C0A126DCC8D}" destId="{DD07C9C5-8260-46A7-B1E6-869363483B43}" srcOrd="4" destOrd="0" presId="urn:microsoft.com/office/officeart/2005/8/layout/orgChart1"/>
    <dgm:cxn modelId="{9DE812BE-50BF-6043-92ED-D455C659FCFB}" type="presParOf" srcId="{8C7363B1-D0BF-4A40-8A8C-0C0A126DCC8D}" destId="{FC2419E9-CCD5-4187-B555-FF23620487E6}" srcOrd="5" destOrd="0" presId="urn:microsoft.com/office/officeart/2005/8/layout/orgChart1"/>
    <dgm:cxn modelId="{4B4DCF5C-CD1A-2244-9264-257A0551F063}" type="presParOf" srcId="{FC2419E9-CCD5-4187-B555-FF23620487E6}" destId="{84A5C51A-69CD-4683-AE58-C80FBEDE69FE}" srcOrd="0" destOrd="0" presId="urn:microsoft.com/office/officeart/2005/8/layout/orgChart1"/>
    <dgm:cxn modelId="{D677B5BD-466B-EB4A-B7A4-288BCD7A2539}" type="presParOf" srcId="{84A5C51A-69CD-4683-AE58-C80FBEDE69FE}" destId="{0D674737-97E5-485F-A3D6-5808411B4290}" srcOrd="0" destOrd="0" presId="urn:microsoft.com/office/officeart/2005/8/layout/orgChart1"/>
    <dgm:cxn modelId="{CD8E3769-44BA-8140-BD31-9F08C028169C}" type="presParOf" srcId="{84A5C51A-69CD-4683-AE58-C80FBEDE69FE}" destId="{36D17DA4-A625-468A-A3A7-DE9B9BB1B52A}" srcOrd="1" destOrd="0" presId="urn:microsoft.com/office/officeart/2005/8/layout/orgChart1"/>
    <dgm:cxn modelId="{0DC44697-0099-3D44-9992-36CEF2859BDF}" type="presParOf" srcId="{FC2419E9-CCD5-4187-B555-FF23620487E6}" destId="{EF1132E7-1291-4298-A7C9-431A75EE378B}" srcOrd="1" destOrd="0" presId="urn:microsoft.com/office/officeart/2005/8/layout/orgChart1"/>
    <dgm:cxn modelId="{0838CF2A-9B6F-3D40-93C5-73589F89A8FF}" type="presParOf" srcId="{FC2419E9-CCD5-4187-B555-FF23620487E6}" destId="{A5AEAC8F-BCA9-4609-97B0-FFC64D4439C1}" srcOrd="2" destOrd="0" presId="urn:microsoft.com/office/officeart/2005/8/layout/orgChart1"/>
    <dgm:cxn modelId="{B3B8A5A9-D2DC-5147-A07A-49D8E5836D5E}" type="presParOf" srcId="{DFCA5EC1-C803-4A38-8965-6566B95AA4FB}" destId="{A7D950A1-C3DB-4275-A278-DE21E7D288A2}" srcOrd="2" destOrd="0" presId="urn:microsoft.com/office/officeart/2005/8/layout/orgChart1"/>
    <dgm:cxn modelId="{4BF641A5-43C7-1443-A2AD-27446D0F1FED}" type="presParOf" srcId="{D162E812-12F4-4283-85B4-93E7E6D4A374}" destId="{E83B7E85-59CF-4AF0-86E2-F57DEF0B5123}" srcOrd="2" destOrd="0" presId="urn:microsoft.com/office/officeart/2005/8/layout/orgChart1"/>
    <dgm:cxn modelId="{766A5CC6-27CD-F941-9550-285F1916B468}" type="presParOf" srcId="{D162E812-12F4-4283-85B4-93E7E6D4A374}" destId="{635F3545-F35D-4705-8648-DDD009B8123F}" srcOrd="3" destOrd="0" presId="urn:microsoft.com/office/officeart/2005/8/layout/orgChart1"/>
    <dgm:cxn modelId="{4E28A3F3-D807-824A-9C47-A37A926B91AA}" type="presParOf" srcId="{635F3545-F35D-4705-8648-DDD009B8123F}" destId="{CE4B7A5D-A095-4A2F-8183-53915120763A}" srcOrd="0" destOrd="0" presId="urn:microsoft.com/office/officeart/2005/8/layout/orgChart1"/>
    <dgm:cxn modelId="{9D06D333-7F8C-2C4A-A0C5-171636344016}" type="presParOf" srcId="{CE4B7A5D-A095-4A2F-8183-53915120763A}" destId="{7717C8F0-F69A-483D-A653-92ABF26B8ACD}" srcOrd="0" destOrd="0" presId="urn:microsoft.com/office/officeart/2005/8/layout/orgChart1"/>
    <dgm:cxn modelId="{2AFC3EF1-DAE5-A340-9A90-E63D38AE3D60}" type="presParOf" srcId="{CE4B7A5D-A095-4A2F-8183-53915120763A}" destId="{C4147E40-63AE-413D-824C-D0F5A88F459C}" srcOrd="1" destOrd="0" presId="urn:microsoft.com/office/officeart/2005/8/layout/orgChart1"/>
    <dgm:cxn modelId="{46FF28E1-BF62-0A45-9EC7-DBC6BAA1ABA5}" type="presParOf" srcId="{635F3545-F35D-4705-8648-DDD009B8123F}" destId="{68C2B9DB-555A-4FCD-9D0D-6D94B86CB74A}" srcOrd="1" destOrd="0" presId="urn:microsoft.com/office/officeart/2005/8/layout/orgChart1"/>
    <dgm:cxn modelId="{1EB1F920-0D81-4741-8638-24E872DD22A8}" type="presParOf" srcId="{68C2B9DB-555A-4FCD-9D0D-6D94B86CB74A}" destId="{AA43BB0D-CD0A-4783-A40F-081107CD4C34}" srcOrd="0" destOrd="0" presId="urn:microsoft.com/office/officeart/2005/8/layout/orgChart1"/>
    <dgm:cxn modelId="{87C91992-37FB-9948-9CD5-A0C119E744F8}" type="presParOf" srcId="{68C2B9DB-555A-4FCD-9D0D-6D94B86CB74A}" destId="{0D46E836-0858-4B3A-9B8A-DA01FAD11116}" srcOrd="1" destOrd="0" presId="urn:microsoft.com/office/officeart/2005/8/layout/orgChart1"/>
    <dgm:cxn modelId="{5E9C4C2A-64D1-AD41-B537-D38B222DD695}" type="presParOf" srcId="{0D46E836-0858-4B3A-9B8A-DA01FAD11116}" destId="{FCEA1888-0FD3-43DA-9FB9-55F3ADA58AD7}" srcOrd="0" destOrd="0" presId="urn:microsoft.com/office/officeart/2005/8/layout/orgChart1"/>
    <dgm:cxn modelId="{A6A75F3C-96B4-3043-A64D-E453F14ADE0A}" type="presParOf" srcId="{FCEA1888-0FD3-43DA-9FB9-55F3ADA58AD7}" destId="{82CFB6BC-D0FB-42F8-95A3-8743D0101620}" srcOrd="0" destOrd="0" presId="urn:microsoft.com/office/officeart/2005/8/layout/orgChart1"/>
    <dgm:cxn modelId="{533AABB7-1422-F148-B0EB-0C9235C76D1A}" type="presParOf" srcId="{FCEA1888-0FD3-43DA-9FB9-55F3ADA58AD7}" destId="{470D25AC-BE8E-474D-94D7-280AA49DC34A}" srcOrd="1" destOrd="0" presId="urn:microsoft.com/office/officeart/2005/8/layout/orgChart1"/>
    <dgm:cxn modelId="{86961DC8-52F2-0048-BF14-2212E1E4343B}" type="presParOf" srcId="{0D46E836-0858-4B3A-9B8A-DA01FAD11116}" destId="{8C415BDC-3521-48A7-BE6D-3F8264B87115}" srcOrd="1" destOrd="0" presId="urn:microsoft.com/office/officeart/2005/8/layout/orgChart1"/>
    <dgm:cxn modelId="{2CB996E2-5A39-394D-B5DB-2FF1AD5DD715}" type="presParOf" srcId="{0D46E836-0858-4B3A-9B8A-DA01FAD11116}" destId="{091E1BF1-126A-4E57-B683-B8558A758ACA}" srcOrd="2" destOrd="0" presId="urn:microsoft.com/office/officeart/2005/8/layout/orgChart1"/>
    <dgm:cxn modelId="{9D29DEA1-611F-D54A-9637-FCB2D09848FB}" type="presParOf" srcId="{68C2B9DB-555A-4FCD-9D0D-6D94B86CB74A}" destId="{144A260E-532B-48A7-8D61-1842EE4372EE}" srcOrd="2" destOrd="0" presId="urn:microsoft.com/office/officeart/2005/8/layout/orgChart1"/>
    <dgm:cxn modelId="{E09C4E11-4366-8B48-A252-47258A75C5A1}" type="presParOf" srcId="{68C2B9DB-555A-4FCD-9D0D-6D94B86CB74A}" destId="{E427BFBC-A559-4555-B6A3-B08C4FF29A03}" srcOrd="3" destOrd="0" presId="urn:microsoft.com/office/officeart/2005/8/layout/orgChart1"/>
    <dgm:cxn modelId="{91A53EF8-0D36-6841-8BAC-3F2819785780}" type="presParOf" srcId="{E427BFBC-A559-4555-B6A3-B08C4FF29A03}" destId="{57E9188A-DDA4-4430-88FE-EC38B7920923}" srcOrd="0" destOrd="0" presId="urn:microsoft.com/office/officeart/2005/8/layout/orgChart1"/>
    <dgm:cxn modelId="{79FA7F9D-43B9-B84C-A764-7DD9800566B7}" type="presParOf" srcId="{57E9188A-DDA4-4430-88FE-EC38B7920923}" destId="{BA4B79BB-20A5-43CE-9519-DEE647496DE7}" srcOrd="0" destOrd="0" presId="urn:microsoft.com/office/officeart/2005/8/layout/orgChart1"/>
    <dgm:cxn modelId="{752220AC-F79D-BC48-B4D3-E56BE5022406}" type="presParOf" srcId="{57E9188A-DDA4-4430-88FE-EC38B7920923}" destId="{B0A2A250-7A68-4459-AC49-1492B69DF7C9}" srcOrd="1" destOrd="0" presId="urn:microsoft.com/office/officeart/2005/8/layout/orgChart1"/>
    <dgm:cxn modelId="{3F697831-2AFA-4048-9E9B-102008CCE92D}" type="presParOf" srcId="{E427BFBC-A559-4555-B6A3-B08C4FF29A03}" destId="{1BEE8AD4-58DB-4E62-9D31-1428AE3D5542}" srcOrd="1" destOrd="0" presId="urn:microsoft.com/office/officeart/2005/8/layout/orgChart1"/>
    <dgm:cxn modelId="{B0C300A6-696D-0740-AA1F-06C231ED23FC}" type="presParOf" srcId="{E427BFBC-A559-4555-B6A3-B08C4FF29A03}" destId="{0BBB3EFF-A1CF-45B5-99B2-87322B89CD82}" srcOrd="2" destOrd="0" presId="urn:microsoft.com/office/officeart/2005/8/layout/orgChart1"/>
    <dgm:cxn modelId="{038576C5-EC9B-DB4D-AC34-25306548F829}" type="presParOf" srcId="{68C2B9DB-555A-4FCD-9D0D-6D94B86CB74A}" destId="{EEAE0F45-210A-4D45-8079-90C173BBE2D0}" srcOrd="4" destOrd="0" presId="urn:microsoft.com/office/officeart/2005/8/layout/orgChart1"/>
    <dgm:cxn modelId="{BAD78794-C3AF-AE4D-82AC-A636A7080C21}" type="presParOf" srcId="{68C2B9DB-555A-4FCD-9D0D-6D94B86CB74A}" destId="{4778A05B-EA55-4EE0-BEAA-8C0E3603CDDE}" srcOrd="5" destOrd="0" presId="urn:microsoft.com/office/officeart/2005/8/layout/orgChart1"/>
    <dgm:cxn modelId="{DAC52E5B-5636-F440-9F95-E36A383C27F3}" type="presParOf" srcId="{4778A05B-EA55-4EE0-BEAA-8C0E3603CDDE}" destId="{BB179002-1130-489A-9687-683AFAB5747B}" srcOrd="0" destOrd="0" presId="urn:microsoft.com/office/officeart/2005/8/layout/orgChart1"/>
    <dgm:cxn modelId="{E54122F9-E212-294F-8671-B393ED4F9A3E}" type="presParOf" srcId="{BB179002-1130-489A-9687-683AFAB5747B}" destId="{BDC2EAA4-3A78-42ED-BFED-98F3992FB2DD}" srcOrd="0" destOrd="0" presId="urn:microsoft.com/office/officeart/2005/8/layout/orgChart1"/>
    <dgm:cxn modelId="{1D3ACB9E-0BFD-5F4D-9F2C-7FACAE36E395}" type="presParOf" srcId="{BB179002-1130-489A-9687-683AFAB5747B}" destId="{B0DC681F-0841-475B-B2C3-BA254FA3C060}" srcOrd="1" destOrd="0" presId="urn:microsoft.com/office/officeart/2005/8/layout/orgChart1"/>
    <dgm:cxn modelId="{3CA3EA18-3CF1-C045-AD3D-CB052B09033E}" type="presParOf" srcId="{4778A05B-EA55-4EE0-BEAA-8C0E3603CDDE}" destId="{823EE7EE-7771-48F7-8D19-38BDF9482437}" srcOrd="1" destOrd="0" presId="urn:microsoft.com/office/officeart/2005/8/layout/orgChart1"/>
    <dgm:cxn modelId="{270A170F-95D9-AD49-BE5E-EFB73E79A3C2}" type="presParOf" srcId="{4778A05B-EA55-4EE0-BEAA-8C0E3603CDDE}" destId="{EB1CAB4A-4F43-4EA0-B6A5-CCF5D8F368DE}" srcOrd="2" destOrd="0" presId="urn:microsoft.com/office/officeart/2005/8/layout/orgChart1"/>
    <dgm:cxn modelId="{C0D13A9E-2066-A742-992C-CB9E0AE0751E}" type="presParOf" srcId="{68C2B9DB-555A-4FCD-9D0D-6D94B86CB74A}" destId="{F94729C0-FBB4-4468-9ADC-A18CC0AB7FF9}" srcOrd="6" destOrd="0" presId="urn:microsoft.com/office/officeart/2005/8/layout/orgChart1"/>
    <dgm:cxn modelId="{7D784B65-907E-B949-A590-0B2A369739BD}" type="presParOf" srcId="{68C2B9DB-555A-4FCD-9D0D-6D94B86CB74A}" destId="{4DBD1B86-580E-4FCD-9FD5-CF9440B9C173}" srcOrd="7" destOrd="0" presId="urn:microsoft.com/office/officeart/2005/8/layout/orgChart1"/>
    <dgm:cxn modelId="{FCD4118A-3481-4046-990D-F42C5C01E257}" type="presParOf" srcId="{4DBD1B86-580E-4FCD-9FD5-CF9440B9C173}" destId="{4D54D404-8924-41FD-9A12-6D91D19DBDF3}" srcOrd="0" destOrd="0" presId="urn:microsoft.com/office/officeart/2005/8/layout/orgChart1"/>
    <dgm:cxn modelId="{C6134635-F8E4-9C44-B976-C3DE286899B0}" type="presParOf" srcId="{4D54D404-8924-41FD-9A12-6D91D19DBDF3}" destId="{227451A7-A911-4314-AD67-45DF1E49697E}" srcOrd="0" destOrd="0" presId="urn:microsoft.com/office/officeart/2005/8/layout/orgChart1"/>
    <dgm:cxn modelId="{AFA3B0BD-7A44-FE4D-96C2-560FA1F5A2AC}" type="presParOf" srcId="{4D54D404-8924-41FD-9A12-6D91D19DBDF3}" destId="{1029D5CF-F0B5-48EF-B1CD-37EC97D84155}" srcOrd="1" destOrd="0" presId="urn:microsoft.com/office/officeart/2005/8/layout/orgChart1"/>
    <dgm:cxn modelId="{3C191181-81B1-4943-8419-7463C906FE48}" type="presParOf" srcId="{4DBD1B86-580E-4FCD-9FD5-CF9440B9C173}" destId="{69B2DA96-9440-4813-B2CE-9F5781760490}" srcOrd="1" destOrd="0" presId="urn:microsoft.com/office/officeart/2005/8/layout/orgChart1"/>
    <dgm:cxn modelId="{FA91656A-CD10-324C-993E-0F2FAB025739}" type="presParOf" srcId="{4DBD1B86-580E-4FCD-9FD5-CF9440B9C173}" destId="{BCDAA079-57E3-4B98-A06D-D0DC0F3C755B}" srcOrd="2" destOrd="0" presId="urn:microsoft.com/office/officeart/2005/8/layout/orgChart1"/>
    <dgm:cxn modelId="{B93E29C9-9815-714E-AD02-1597015F2ADE}" type="presParOf" srcId="{635F3545-F35D-4705-8648-DDD009B8123F}" destId="{667F98FB-E3C2-49F3-8B73-1BA1B415D83D}" srcOrd="2" destOrd="0" presId="urn:microsoft.com/office/officeart/2005/8/layout/orgChart1"/>
    <dgm:cxn modelId="{82D4F889-756E-D242-BBA6-9414A6AAB117}" type="presParOf" srcId="{D162E812-12F4-4283-85B4-93E7E6D4A374}" destId="{8193C0DE-B664-4009-9679-8A243551F3ED}" srcOrd="4" destOrd="0" presId="urn:microsoft.com/office/officeart/2005/8/layout/orgChart1"/>
    <dgm:cxn modelId="{52A863D9-0653-EF44-B911-288FF10C2880}" type="presParOf" srcId="{D162E812-12F4-4283-85B4-93E7E6D4A374}" destId="{EB694611-E3CC-4D53-9932-1989D2A836ED}" srcOrd="5" destOrd="0" presId="urn:microsoft.com/office/officeart/2005/8/layout/orgChart1"/>
    <dgm:cxn modelId="{3B52F6AE-A1E5-2445-A002-839E3DD4B424}" type="presParOf" srcId="{EB694611-E3CC-4D53-9932-1989D2A836ED}" destId="{8BE0ED23-15B4-441C-9FCD-BCA3C0D86C12}" srcOrd="0" destOrd="0" presId="urn:microsoft.com/office/officeart/2005/8/layout/orgChart1"/>
    <dgm:cxn modelId="{E6FAFDD0-83F0-5A4C-81B5-328E3B3B42F3}" type="presParOf" srcId="{8BE0ED23-15B4-441C-9FCD-BCA3C0D86C12}" destId="{41DAFD84-53F6-4978-95A9-F211BEBAA41D}" srcOrd="0" destOrd="0" presId="urn:microsoft.com/office/officeart/2005/8/layout/orgChart1"/>
    <dgm:cxn modelId="{36906C8A-65B2-4D49-9512-6E4EC972F8E0}" type="presParOf" srcId="{8BE0ED23-15B4-441C-9FCD-BCA3C0D86C12}" destId="{097279BF-7D58-44B1-8991-5D4618FD92B4}" srcOrd="1" destOrd="0" presId="urn:microsoft.com/office/officeart/2005/8/layout/orgChart1"/>
    <dgm:cxn modelId="{E6A70C29-F9A9-5449-949E-606452889E88}" type="presParOf" srcId="{EB694611-E3CC-4D53-9932-1989D2A836ED}" destId="{B5086BB5-6986-40ED-B3A3-26D7A07A3245}" srcOrd="1" destOrd="0" presId="urn:microsoft.com/office/officeart/2005/8/layout/orgChart1"/>
    <dgm:cxn modelId="{CC57A808-43ED-7F42-BA27-CB97D3804E29}" type="presParOf" srcId="{B5086BB5-6986-40ED-B3A3-26D7A07A3245}" destId="{504A9FC1-1871-48F9-A4B5-040098F571DC}" srcOrd="0" destOrd="0" presId="urn:microsoft.com/office/officeart/2005/8/layout/orgChart1"/>
    <dgm:cxn modelId="{92C86939-0D01-DA4D-8A02-F56C94DF92A8}" type="presParOf" srcId="{B5086BB5-6986-40ED-B3A3-26D7A07A3245}" destId="{FF83D3ED-949E-4BCC-A6CA-883F1693BA45}" srcOrd="1" destOrd="0" presId="urn:microsoft.com/office/officeart/2005/8/layout/orgChart1"/>
    <dgm:cxn modelId="{C54A2372-6EC8-0644-AE46-56EDB8337FF1}" type="presParOf" srcId="{FF83D3ED-949E-4BCC-A6CA-883F1693BA45}" destId="{E2FB573C-570C-4FE3-8483-31AE8F04303B}" srcOrd="0" destOrd="0" presId="urn:microsoft.com/office/officeart/2005/8/layout/orgChart1"/>
    <dgm:cxn modelId="{01FCB036-7593-8643-91B5-D7F8D3BAE48A}" type="presParOf" srcId="{E2FB573C-570C-4FE3-8483-31AE8F04303B}" destId="{AD596AF0-8709-4E0D-8D7B-788FEAAFC677}" srcOrd="0" destOrd="0" presId="urn:microsoft.com/office/officeart/2005/8/layout/orgChart1"/>
    <dgm:cxn modelId="{D19C1129-E0F0-C947-A987-0615A1865B7D}" type="presParOf" srcId="{E2FB573C-570C-4FE3-8483-31AE8F04303B}" destId="{1913D8FB-E658-4946-A994-4FB970AB0661}" srcOrd="1" destOrd="0" presId="urn:microsoft.com/office/officeart/2005/8/layout/orgChart1"/>
    <dgm:cxn modelId="{9B473374-681B-2C40-8533-DD01C6E561B2}" type="presParOf" srcId="{FF83D3ED-949E-4BCC-A6CA-883F1693BA45}" destId="{06E8A176-19F3-4251-A114-FBFFE229B3D2}" srcOrd="1" destOrd="0" presId="urn:microsoft.com/office/officeart/2005/8/layout/orgChart1"/>
    <dgm:cxn modelId="{A1D0F0A8-91F8-AE42-9C22-F201B31F50A9}" type="presParOf" srcId="{FF83D3ED-949E-4BCC-A6CA-883F1693BA45}" destId="{D5F03B73-3D5F-4A3E-8912-2D0D7C0DA797}" srcOrd="2" destOrd="0" presId="urn:microsoft.com/office/officeart/2005/8/layout/orgChart1"/>
    <dgm:cxn modelId="{8D1FC52F-67A2-084B-91B6-E662435E2AFF}" type="presParOf" srcId="{B5086BB5-6986-40ED-B3A3-26D7A07A3245}" destId="{F97294FE-2F55-4C89-86D8-C7EC6424D1D6}" srcOrd="2" destOrd="0" presId="urn:microsoft.com/office/officeart/2005/8/layout/orgChart1"/>
    <dgm:cxn modelId="{710B6C29-9E2B-C641-AAA1-415BFCEF724A}" type="presParOf" srcId="{B5086BB5-6986-40ED-B3A3-26D7A07A3245}" destId="{6106E101-DF91-45BA-9247-620435C1FEC7}" srcOrd="3" destOrd="0" presId="urn:microsoft.com/office/officeart/2005/8/layout/orgChart1"/>
    <dgm:cxn modelId="{5C96B8AF-0183-F64E-B0FA-E000FFBEC49D}" type="presParOf" srcId="{6106E101-DF91-45BA-9247-620435C1FEC7}" destId="{4B3A47FC-E0C6-4416-9042-3ADBCC62A98A}" srcOrd="0" destOrd="0" presId="urn:microsoft.com/office/officeart/2005/8/layout/orgChart1"/>
    <dgm:cxn modelId="{BD3B371C-19CC-5649-8937-1315476EF64B}" type="presParOf" srcId="{4B3A47FC-E0C6-4416-9042-3ADBCC62A98A}" destId="{D0359CAD-B12D-4F37-9A1E-43E9C8227C2B}" srcOrd="0" destOrd="0" presId="urn:microsoft.com/office/officeart/2005/8/layout/orgChart1"/>
    <dgm:cxn modelId="{A9600862-A801-304B-820D-46C2137796C8}" type="presParOf" srcId="{4B3A47FC-E0C6-4416-9042-3ADBCC62A98A}" destId="{56DFDFDD-5A4B-4177-B2A6-4C722C3CB959}" srcOrd="1" destOrd="0" presId="urn:microsoft.com/office/officeart/2005/8/layout/orgChart1"/>
    <dgm:cxn modelId="{71755837-012F-9D45-AD86-0AEC3B12A530}" type="presParOf" srcId="{6106E101-DF91-45BA-9247-620435C1FEC7}" destId="{65675172-479E-4051-A390-6E3C00775E1D}" srcOrd="1" destOrd="0" presId="urn:microsoft.com/office/officeart/2005/8/layout/orgChart1"/>
    <dgm:cxn modelId="{C4C78BE1-6F79-6741-B125-B2646BFF199A}" type="presParOf" srcId="{6106E101-DF91-45BA-9247-620435C1FEC7}" destId="{C3EAA68F-3C0A-49F5-A143-7B75C97D6E1A}" srcOrd="2" destOrd="0" presId="urn:microsoft.com/office/officeart/2005/8/layout/orgChart1"/>
    <dgm:cxn modelId="{1FFA0A5A-79CF-884E-B1B1-955E31095D67}" type="presParOf" srcId="{B5086BB5-6986-40ED-B3A3-26D7A07A3245}" destId="{28C0C0B9-6D40-4A2C-AD4C-C7AE93BE274F}" srcOrd="4" destOrd="0" presId="urn:microsoft.com/office/officeart/2005/8/layout/orgChart1"/>
    <dgm:cxn modelId="{0F370DA0-D777-2D4E-980B-48633648F004}" type="presParOf" srcId="{B5086BB5-6986-40ED-B3A3-26D7A07A3245}" destId="{8110B4BD-88FA-45B7-A4B5-BE86B96A5FB2}" srcOrd="5" destOrd="0" presId="urn:microsoft.com/office/officeart/2005/8/layout/orgChart1"/>
    <dgm:cxn modelId="{C9DD24BA-180E-8A42-9842-8E0621026AEA}" type="presParOf" srcId="{8110B4BD-88FA-45B7-A4B5-BE86B96A5FB2}" destId="{F8CFE3A6-97FE-4675-97F8-6F8E19E07B6F}" srcOrd="0" destOrd="0" presId="urn:microsoft.com/office/officeart/2005/8/layout/orgChart1"/>
    <dgm:cxn modelId="{9C22CE92-FFE5-914D-AD00-91E64029796D}" type="presParOf" srcId="{F8CFE3A6-97FE-4675-97F8-6F8E19E07B6F}" destId="{AC370264-D478-4DFD-9F52-A8D033250059}" srcOrd="0" destOrd="0" presId="urn:microsoft.com/office/officeart/2005/8/layout/orgChart1"/>
    <dgm:cxn modelId="{2FC77A44-F338-F048-944A-10F81DD05642}" type="presParOf" srcId="{F8CFE3A6-97FE-4675-97F8-6F8E19E07B6F}" destId="{02212536-497F-449F-99EA-D54B6DF24810}" srcOrd="1" destOrd="0" presId="urn:microsoft.com/office/officeart/2005/8/layout/orgChart1"/>
    <dgm:cxn modelId="{98D97EB4-F2B1-D840-AC1E-EE0116BF94B6}" type="presParOf" srcId="{8110B4BD-88FA-45B7-A4B5-BE86B96A5FB2}" destId="{40176C9F-1F51-46FE-820D-D81398A7840A}" srcOrd="1" destOrd="0" presId="urn:microsoft.com/office/officeart/2005/8/layout/orgChart1"/>
    <dgm:cxn modelId="{CB84FA4F-A9A6-0640-957E-D217C69997B6}" type="presParOf" srcId="{8110B4BD-88FA-45B7-A4B5-BE86B96A5FB2}" destId="{9F77EA7C-AF36-4371-BCD3-5F42BA2E557C}" srcOrd="2" destOrd="0" presId="urn:microsoft.com/office/officeart/2005/8/layout/orgChart1"/>
    <dgm:cxn modelId="{46D3F872-D055-0E45-BF16-56B2A5CABA36}" type="presParOf" srcId="{EB694611-E3CC-4D53-9932-1989D2A836ED}" destId="{CCF92543-633F-4767-878E-9CA0E4A18E77}" srcOrd="2" destOrd="0" presId="urn:microsoft.com/office/officeart/2005/8/layout/orgChart1"/>
    <dgm:cxn modelId="{825537B7-9155-1844-91AD-A45EBFAE65CF}" type="presParOf" srcId="{0D11AFAF-A243-47D0-AB75-2F5A5A169795}" destId="{22B2CEA8-AFAE-45AC-B1AE-8AD8912CA711}" srcOrd="2" destOrd="0" presId="urn:microsoft.com/office/officeart/2005/8/layout/orgChart1"/>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FF4686-4736-DC4E-BAB0-2CE6F096D218}">
      <dsp:nvSpPr>
        <dsp:cNvPr id="0" name=""/>
        <dsp:cNvSpPr/>
      </dsp:nvSpPr>
      <dsp:spPr>
        <a:xfrm>
          <a:off x="0" y="0"/>
          <a:ext cx="3646714" cy="140177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Me &amp; the Ball</a:t>
          </a:r>
        </a:p>
        <a:p>
          <a:pPr marL="0" lvl="0" indent="0" algn="l" defTabSz="1066800">
            <a:lnSpc>
              <a:spcPct val="90000"/>
            </a:lnSpc>
            <a:spcBef>
              <a:spcPct val="0"/>
            </a:spcBef>
            <a:spcAft>
              <a:spcPct val="35000"/>
            </a:spcAft>
            <a:buNone/>
          </a:pPr>
          <a:r>
            <a:rPr lang="en-US" sz="2400" kern="1200" dirty="0"/>
            <a:t>Age: 6-7 </a:t>
          </a:r>
        </a:p>
      </dsp:txBody>
      <dsp:txXfrm>
        <a:off x="41057" y="41057"/>
        <a:ext cx="2134088" cy="1319661"/>
      </dsp:txXfrm>
    </dsp:sp>
    <dsp:sp modelId="{45BBF276-BD60-8643-AD72-7904D0A5D646}">
      <dsp:nvSpPr>
        <dsp:cNvPr id="0" name=""/>
        <dsp:cNvSpPr/>
      </dsp:nvSpPr>
      <dsp:spPr>
        <a:xfrm>
          <a:off x="321768" y="1635404"/>
          <a:ext cx="3646714" cy="140177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Me &amp; My Friends</a:t>
          </a:r>
        </a:p>
        <a:p>
          <a:pPr marL="0" lvl="0" indent="0" algn="l" defTabSz="1066800">
            <a:lnSpc>
              <a:spcPct val="90000"/>
            </a:lnSpc>
            <a:spcBef>
              <a:spcPct val="0"/>
            </a:spcBef>
            <a:spcAft>
              <a:spcPct val="35000"/>
            </a:spcAft>
            <a:buNone/>
          </a:pPr>
          <a:r>
            <a:rPr lang="en-US" sz="2400" kern="1200" dirty="0"/>
            <a:t>Age: 8-9 </a:t>
          </a:r>
        </a:p>
      </dsp:txBody>
      <dsp:txXfrm>
        <a:off x="362825" y="1676461"/>
        <a:ext cx="2331677" cy="1319661"/>
      </dsp:txXfrm>
    </dsp:sp>
    <dsp:sp modelId="{7331BCDC-0108-7445-9925-9E5DF37D8042}">
      <dsp:nvSpPr>
        <dsp:cNvPr id="0" name=""/>
        <dsp:cNvSpPr/>
      </dsp:nvSpPr>
      <dsp:spPr>
        <a:xfrm>
          <a:off x="643537" y="3270808"/>
          <a:ext cx="3646714" cy="140177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Us &amp; Others</a:t>
          </a:r>
        </a:p>
        <a:p>
          <a:pPr marL="0" lvl="0" indent="0" algn="l" defTabSz="1066800">
            <a:lnSpc>
              <a:spcPct val="90000"/>
            </a:lnSpc>
            <a:spcBef>
              <a:spcPct val="0"/>
            </a:spcBef>
            <a:spcAft>
              <a:spcPct val="35000"/>
            </a:spcAft>
            <a:buNone/>
          </a:pPr>
          <a:r>
            <a:rPr lang="en-US" sz="2400" kern="1200" dirty="0"/>
            <a:t>Age: 10 </a:t>
          </a:r>
        </a:p>
      </dsp:txBody>
      <dsp:txXfrm>
        <a:off x="684594" y="3311865"/>
        <a:ext cx="2331677" cy="1319661"/>
      </dsp:txXfrm>
    </dsp:sp>
    <dsp:sp modelId="{E6363E57-2218-9149-96FE-61E731C7361F}">
      <dsp:nvSpPr>
        <dsp:cNvPr id="0" name=""/>
        <dsp:cNvSpPr/>
      </dsp:nvSpPr>
      <dsp:spPr>
        <a:xfrm>
          <a:off x="2735560" y="1063012"/>
          <a:ext cx="911153" cy="911153"/>
        </a:xfrm>
        <a:prstGeom prst="downArrow">
          <a:avLst>
            <a:gd name="adj1" fmla="val 55000"/>
            <a:gd name="adj2" fmla="val 45000"/>
          </a:avLst>
        </a:prstGeom>
        <a:solidFill>
          <a:schemeClr val="accent1">
            <a:lumMod val="50000"/>
            <a:alpha val="9000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2940569" y="1063012"/>
        <a:ext cx="501135" cy="685643"/>
      </dsp:txXfrm>
    </dsp:sp>
    <dsp:sp modelId="{71E59AF6-1759-F846-93E3-F96DBF86CB20}">
      <dsp:nvSpPr>
        <dsp:cNvPr id="0" name=""/>
        <dsp:cNvSpPr/>
      </dsp:nvSpPr>
      <dsp:spPr>
        <a:xfrm>
          <a:off x="3057329" y="2689072"/>
          <a:ext cx="911153" cy="911153"/>
        </a:xfrm>
        <a:prstGeom prst="downArrow">
          <a:avLst>
            <a:gd name="adj1" fmla="val 55000"/>
            <a:gd name="adj2" fmla="val 45000"/>
          </a:avLst>
        </a:prstGeom>
        <a:solidFill>
          <a:srgbClr val="85540A">
            <a:alpha val="90000"/>
          </a:srgb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3262338" y="2689072"/>
        <a:ext cx="501135" cy="6856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D8B16A-CBA4-4ECA-8E59-3B791ADDAFD0}">
      <dsp:nvSpPr>
        <dsp:cNvPr id="0" name=""/>
        <dsp:cNvSpPr/>
      </dsp:nvSpPr>
      <dsp:spPr>
        <a:xfrm>
          <a:off x="253160" y="0"/>
          <a:ext cx="3227479" cy="1257300"/>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dsp:spPr>
      <dsp:style>
        <a:lnRef idx="1">
          <a:schemeClr val="accent1"/>
        </a:lnRef>
        <a:fillRef idx="3">
          <a:schemeClr val="accent1"/>
        </a:fillRef>
        <a:effectRef idx="2">
          <a:schemeClr val="accent1"/>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Part 1 (5-10-15 min.)</a:t>
          </a:r>
        </a:p>
        <a:p>
          <a:pPr marL="114300" lvl="1" indent="-114300" algn="l" defTabSz="622300">
            <a:lnSpc>
              <a:spcPct val="90000"/>
            </a:lnSpc>
            <a:spcBef>
              <a:spcPct val="0"/>
            </a:spcBef>
            <a:spcAft>
              <a:spcPct val="15000"/>
            </a:spcAft>
            <a:buChar char="•"/>
          </a:pPr>
          <a:r>
            <a:rPr lang="en-US" sz="1400" kern="1200" dirty="0"/>
            <a:t>Meet &amp; Greet, Attendance</a:t>
          </a:r>
        </a:p>
        <a:p>
          <a:pPr marL="114300" lvl="1" indent="-114300" algn="l" defTabSz="622300">
            <a:lnSpc>
              <a:spcPct val="90000"/>
            </a:lnSpc>
            <a:spcBef>
              <a:spcPct val="0"/>
            </a:spcBef>
            <a:spcAft>
              <a:spcPct val="15000"/>
            </a:spcAft>
            <a:buChar char="•"/>
          </a:pPr>
          <a:r>
            <a:rPr lang="en-US" sz="1400" kern="1200" dirty="0"/>
            <a:t> Goals &amp; Objectives Explained</a:t>
          </a:r>
        </a:p>
        <a:p>
          <a:pPr marL="114300" lvl="1" indent="-114300" algn="l" defTabSz="622300">
            <a:lnSpc>
              <a:spcPct val="90000"/>
            </a:lnSpc>
            <a:spcBef>
              <a:spcPct val="0"/>
            </a:spcBef>
            <a:spcAft>
              <a:spcPct val="15000"/>
            </a:spcAft>
            <a:buChar char="•"/>
          </a:pPr>
          <a:r>
            <a:rPr lang="en-US" sz="1400" kern="1200" dirty="0"/>
            <a:t>Warm-up including stretching</a:t>
          </a:r>
        </a:p>
      </dsp:txBody>
      <dsp:txXfrm>
        <a:off x="289985" y="36825"/>
        <a:ext cx="3153829" cy="1183650"/>
      </dsp:txXfrm>
    </dsp:sp>
    <dsp:sp modelId="{65834193-B89A-4EFF-B559-C4F6BD5B0F0F}">
      <dsp:nvSpPr>
        <dsp:cNvPr id="0" name=""/>
        <dsp:cNvSpPr/>
      </dsp:nvSpPr>
      <dsp:spPr>
        <a:xfrm rot="5400000">
          <a:off x="1631156" y="1288732"/>
          <a:ext cx="471487" cy="56578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1697164" y="1335881"/>
        <a:ext cx="339471" cy="330041"/>
      </dsp:txXfrm>
    </dsp:sp>
    <dsp:sp modelId="{77441A83-A0C1-4BDF-88A9-E0ABD130C6D8}">
      <dsp:nvSpPr>
        <dsp:cNvPr id="0" name=""/>
        <dsp:cNvSpPr/>
      </dsp:nvSpPr>
      <dsp:spPr>
        <a:xfrm>
          <a:off x="253160" y="1885949"/>
          <a:ext cx="3227479" cy="1257300"/>
        </a:xfrm>
        <a:prstGeom prst="roundRect">
          <a:avLst>
            <a:gd name="adj" fmla="val 10000"/>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solidFill>
          <a:prstDash val="solid"/>
          <a:miter lim="800000"/>
        </a:ln>
        <a:effectLst/>
      </dsp:spPr>
      <dsp:style>
        <a:lnRef idx="1">
          <a:schemeClr val="accent2"/>
        </a:lnRef>
        <a:fillRef idx="3">
          <a:schemeClr val="accent2"/>
        </a:fillRef>
        <a:effectRef idx="2">
          <a:schemeClr val="accent2"/>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Part 2  (20-30-40 min.)                                      </a:t>
          </a:r>
        </a:p>
        <a:p>
          <a:pPr marL="114300" lvl="1" indent="-114300" algn="l" defTabSz="622300">
            <a:lnSpc>
              <a:spcPct val="90000"/>
            </a:lnSpc>
            <a:spcBef>
              <a:spcPct val="0"/>
            </a:spcBef>
            <a:spcAft>
              <a:spcPct val="15000"/>
            </a:spcAft>
            <a:buChar char="•"/>
          </a:pPr>
          <a:r>
            <a:rPr lang="en-US" sz="1400" kern="1200" dirty="0"/>
            <a:t>Practice motor and sport skills through mass exercises, lead-up games and mini-handball</a:t>
          </a:r>
        </a:p>
      </dsp:txBody>
      <dsp:txXfrm>
        <a:off x="289985" y="1922774"/>
        <a:ext cx="3153829" cy="1183650"/>
      </dsp:txXfrm>
    </dsp:sp>
    <dsp:sp modelId="{9DFC6A3B-ACB6-4A89-94E9-1CE14FE54D58}">
      <dsp:nvSpPr>
        <dsp:cNvPr id="0" name=""/>
        <dsp:cNvSpPr/>
      </dsp:nvSpPr>
      <dsp:spPr>
        <a:xfrm rot="5400000">
          <a:off x="1631156" y="3174682"/>
          <a:ext cx="471487" cy="565785"/>
        </a:xfrm>
        <a:prstGeom prst="rightArrow">
          <a:avLst>
            <a:gd name="adj1" fmla="val 60000"/>
            <a:gd name="adj2" fmla="val 50000"/>
          </a:avLst>
        </a:prstGeom>
        <a:solidFill>
          <a:schemeClr val="accent3">
            <a:hueOff val="757279"/>
            <a:satOff val="9903"/>
            <a:lumOff val="-1215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1697164" y="3221831"/>
        <a:ext cx="339471" cy="330041"/>
      </dsp:txXfrm>
    </dsp:sp>
    <dsp:sp modelId="{4BB0FD9C-5693-4035-BC9F-1C97070BD150}">
      <dsp:nvSpPr>
        <dsp:cNvPr id="0" name=""/>
        <dsp:cNvSpPr/>
      </dsp:nvSpPr>
      <dsp:spPr>
        <a:xfrm>
          <a:off x="253160" y="3771900"/>
          <a:ext cx="3227479" cy="1257300"/>
        </a:xfrm>
        <a:prstGeom prst="roundRect">
          <a:avLst>
            <a:gd name="adj" fmla="val 10000"/>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dsp:spPr>
      <dsp:style>
        <a:lnRef idx="1">
          <a:schemeClr val="accent3"/>
        </a:lnRef>
        <a:fillRef idx="3">
          <a:schemeClr val="accent3"/>
        </a:fillRef>
        <a:effectRef idx="2">
          <a:schemeClr val="accent3"/>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Part 3 (5-10 min.)</a:t>
          </a:r>
        </a:p>
        <a:p>
          <a:pPr marL="114300" lvl="1" indent="-114300" algn="l" defTabSz="622300">
            <a:lnSpc>
              <a:spcPct val="90000"/>
            </a:lnSpc>
            <a:spcBef>
              <a:spcPct val="0"/>
            </a:spcBef>
            <a:spcAft>
              <a:spcPct val="15000"/>
            </a:spcAft>
            <a:buChar char="•"/>
          </a:pPr>
          <a:r>
            <a:rPr lang="en-US" sz="1400" kern="1200" dirty="0"/>
            <a:t>Cool-down including stretching</a:t>
          </a:r>
        </a:p>
        <a:p>
          <a:pPr marL="114300" lvl="1" indent="-114300" algn="l" defTabSz="622300">
            <a:lnSpc>
              <a:spcPct val="90000"/>
            </a:lnSpc>
            <a:spcBef>
              <a:spcPct val="0"/>
            </a:spcBef>
            <a:spcAft>
              <a:spcPct val="15000"/>
            </a:spcAft>
            <a:buChar char="•"/>
          </a:pPr>
          <a:r>
            <a:rPr lang="en-US" sz="1400" kern="1200" dirty="0"/>
            <a:t>Wrap-up, Praise Effort/Attitude, Inform, </a:t>
          </a:r>
        </a:p>
        <a:p>
          <a:pPr marL="114300" lvl="1" indent="-114300" algn="l" defTabSz="622300">
            <a:lnSpc>
              <a:spcPct val="90000"/>
            </a:lnSpc>
            <a:spcBef>
              <a:spcPct val="0"/>
            </a:spcBef>
            <a:spcAft>
              <a:spcPct val="15000"/>
            </a:spcAft>
            <a:buChar char="•"/>
          </a:pPr>
          <a:r>
            <a:rPr lang="en-US" sz="1400" kern="1200" dirty="0"/>
            <a:t>Dismiss</a:t>
          </a:r>
        </a:p>
      </dsp:txBody>
      <dsp:txXfrm>
        <a:off x="289985" y="3808725"/>
        <a:ext cx="3153829" cy="11836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5BC1C9-BC47-4762-9D6D-AA0F6E551176}">
      <dsp:nvSpPr>
        <dsp:cNvPr id="0" name=""/>
        <dsp:cNvSpPr/>
      </dsp:nvSpPr>
      <dsp:spPr>
        <a:xfrm>
          <a:off x="1219416" y="-64913"/>
          <a:ext cx="1812492" cy="1812492"/>
        </a:xfrm>
        <a:prstGeom prst="ellipse">
          <a:avLst/>
        </a:prstGeom>
        <a:solidFill>
          <a:schemeClr val="accent2">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Throwing &amp; Passing &amp;</a:t>
          </a:r>
        </a:p>
        <a:p>
          <a:pPr marL="0" lvl="0" indent="0" algn="ctr" defTabSz="889000">
            <a:lnSpc>
              <a:spcPct val="90000"/>
            </a:lnSpc>
            <a:spcBef>
              <a:spcPct val="0"/>
            </a:spcBef>
            <a:spcAft>
              <a:spcPct val="35000"/>
            </a:spcAft>
            <a:buNone/>
          </a:pPr>
          <a:r>
            <a:rPr lang="en-US" sz="2000" kern="1200" dirty="0">
              <a:solidFill>
                <a:schemeClr val="bg1"/>
              </a:solidFill>
            </a:rPr>
            <a:t>Catching</a:t>
          </a:r>
        </a:p>
      </dsp:txBody>
      <dsp:txXfrm>
        <a:off x="1484849" y="200520"/>
        <a:ext cx="1281626" cy="1281626"/>
      </dsp:txXfrm>
    </dsp:sp>
    <dsp:sp modelId="{F9A12826-5F19-4B3C-9825-15E6D87F136E}">
      <dsp:nvSpPr>
        <dsp:cNvPr id="0" name=""/>
        <dsp:cNvSpPr/>
      </dsp:nvSpPr>
      <dsp:spPr>
        <a:xfrm rot="2700000">
          <a:off x="2784448" y="1331424"/>
          <a:ext cx="122205" cy="459591"/>
        </a:xfrm>
        <a:prstGeom prst="rightArrow">
          <a:avLst>
            <a:gd name="adj1" fmla="val 60000"/>
            <a:gd name="adj2" fmla="val 50000"/>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2789817" y="1410380"/>
        <a:ext cx="85544" cy="275755"/>
      </dsp:txXfrm>
    </dsp:sp>
    <dsp:sp modelId="{30D90E0E-D0A4-4CB3-82B2-579D153BDF27}">
      <dsp:nvSpPr>
        <dsp:cNvPr id="0" name=""/>
        <dsp:cNvSpPr/>
      </dsp:nvSpPr>
      <dsp:spPr>
        <a:xfrm>
          <a:off x="2664083" y="1379753"/>
          <a:ext cx="1812492" cy="1812492"/>
        </a:xfrm>
        <a:prstGeom prst="ellipse">
          <a:avLst/>
        </a:prstGeom>
        <a:solidFill>
          <a:schemeClr val="accent3">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accent6">
                  <a:lumMod val="50000"/>
                </a:schemeClr>
              </a:solidFill>
            </a:rPr>
            <a:t>Balancing &amp; Jumping</a:t>
          </a:r>
        </a:p>
      </dsp:txBody>
      <dsp:txXfrm>
        <a:off x="2929516" y="1645186"/>
        <a:ext cx="1281626" cy="1281626"/>
      </dsp:txXfrm>
    </dsp:sp>
    <dsp:sp modelId="{DA94C9F8-95C2-4DA7-8C59-3262DA8C498F}">
      <dsp:nvSpPr>
        <dsp:cNvPr id="0" name=""/>
        <dsp:cNvSpPr/>
      </dsp:nvSpPr>
      <dsp:spPr>
        <a:xfrm rot="8100000">
          <a:off x="2789339" y="2776092"/>
          <a:ext cx="122205" cy="459591"/>
        </a:xfrm>
        <a:prstGeom prst="rightArrow">
          <a:avLst>
            <a:gd name="adj1" fmla="val 60000"/>
            <a:gd name="adj2" fmla="val 50000"/>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10800000">
        <a:off x="2820631" y="2855048"/>
        <a:ext cx="85544" cy="275755"/>
      </dsp:txXfrm>
    </dsp:sp>
    <dsp:sp modelId="{BC46CA00-F4D5-46C7-9E14-8ACD5D99791C}">
      <dsp:nvSpPr>
        <dsp:cNvPr id="0" name=""/>
        <dsp:cNvSpPr/>
      </dsp:nvSpPr>
      <dsp:spPr>
        <a:xfrm>
          <a:off x="1219416" y="2824421"/>
          <a:ext cx="1812492" cy="1812492"/>
        </a:xfrm>
        <a:prstGeom prst="ellipse">
          <a:avLst/>
        </a:prstGeom>
        <a:solidFill>
          <a:schemeClr val="accent4">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Dribbling</a:t>
          </a:r>
        </a:p>
      </dsp:txBody>
      <dsp:txXfrm>
        <a:off x="1484849" y="3089854"/>
        <a:ext cx="1281626" cy="1281626"/>
      </dsp:txXfrm>
    </dsp:sp>
    <dsp:sp modelId="{D0A4B8CB-E5A2-430F-A6AE-6B446AF868A6}">
      <dsp:nvSpPr>
        <dsp:cNvPr id="0" name=""/>
        <dsp:cNvSpPr/>
      </dsp:nvSpPr>
      <dsp:spPr>
        <a:xfrm rot="13500000">
          <a:off x="1344671" y="2780983"/>
          <a:ext cx="122205" cy="459591"/>
        </a:xfrm>
        <a:prstGeom prst="rightArrow">
          <a:avLst>
            <a:gd name="adj1" fmla="val 60000"/>
            <a:gd name="adj2" fmla="val 50000"/>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10800000">
        <a:off x="1375963" y="2885863"/>
        <a:ext cx="85544" cy="275755"/>
      </dsp:txXfrm>
    </dsp:sp>
    <dsp:sp modelId="{E342E112-8385-41DE-AF97-4BBB8C3C1F7B}">
      <dsp:nvSpPr>
        <dsp:cNvPr id="0" name=""/>
        <dsp:cNvSpPr/>
      </dsp:nvSpPr>
      <dsp:spPr>
        <a:xfrm>
          <a:off x="-225251" y="1379753"/>
          <a:ext cx="1812492" cy="1812492"/>
        </a:xfrm>
        <a:prstGeom prst="ellipse">
          <a:avLst/>
        </a:prstGeom>
        <a:solidFill>
          <a:schemeClr val="accent5">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00FF"/>
              </a:solidFill>
            </a:rPr>
            <a:t>Playing  alone </a:t>
          </a:r>
        </a:p>
        <a:p>
          <a:pPr marL="0" lvl="0" indent="0" algn="ctr" defTabSz="889000">
            <a:lnSpc>
              <a:spcPct val="90000"/>
            </a:lnSpc>
            <a:spcBef>
              <a:spcPct val="0"/>
            </a:spcBef>
            <a:spcAft>
              <a:spcPct val="35000"/>
            </a:spcAft>
            <a:buNone/>
          </a:pPr>
          <a:r>
            <a:rPr lang="en-US" sz="2000" kern="1200" dirty="0">
              <a:solidFill>
                <a:srgbClr val="0000FF"/>
              </a:solidFill>
            </a:rPr>
            <a:t>&amp; with others</a:t>
          </a:r>
        </a:p>
      </dsp:txBody>
      <dsp:txXfrm>
        <a:off x="40182" y="1645186"/>
        <a:ext cx="1281626" cy="1281626"/>
      </dsp:txXfrm>
    </dsp:sp>
    <dsp:sp modelId="{C27F7DB2-F035-4920-811A-8E0CFAEA2BF3}">
      <dsp:nvSpPr>
        <dsp:cNvPr id="0" name=""/>
        <dsp:cNvSpPr/>
      </dsp:nvSpPr>
      <dsp:spPr>
        <a:xfrm rot="18900000">
          <a:off x="1339780" y="1336316"/>
          <a:ext cx="122205" cy="459591"/>
        </a:xfrm>
        <a:prstGeom prst="rightArrow">
          <a:avLst>
            <a:gd name="adj1" fmla="val 60000"/>
            <a:gd name="adj2" fmla="val 50000"/>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1345149" y="1441196"/>
        <a:ext cx="85544" cy="2757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79100D-107A-42F4-B6B4-AFF72ED38BB2}">
      <dsp:nvSpPr>
        <dsp:cNvPr id="0" name=""/>
        <dsp:cNvSpPr/>
      </dsp:nvSpPr>
      <dsp:spPr>
        <a:xfrm>
          <a:off x="0" y="0"/>
          <a:ext cx="3756660" cy="937260"/>
        </a:xfrm>
        <a:prstGeom prst="roundRect">
          <a:avLst>
            <a:gd name="adj" fmla="val 10000"/>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Beginners</a:t>
          </a:r>
        </a:p>
      </dsp:txBody>
      <dsp:txXfrm>
        <a:off x="27451" y="27451"/>
        <a:ext cx="2745284" cy="882358"/>
      </dsp:txXfrm>
    </dsp:sp>
    <dsp:sp modelId="{D2FF0360-5DA0-4E4F-A388-996A0A4E2E8E}">
      <dsp:nvSpPr>
        <dsp:cNvPr id="0" name=""/>
        <dsp:cNvSpPr/>
      </dsp:nvSpPr>
      <dsp:spPr>
        <a:xfrm>
          <a:off x="331470" y="1093470"/>
          <a:ext cx="3756660" cy="937260"/>
        </a:xfrm>
        <a:prstGeom prst="roundRect">
          <a:avLst>
            <a:gd name="adj" fmla="val 10000"/>
          </a:avLst>
        </a:prstGeom>
        <a:solidFill>
          <a:schemeClr val="accent5">
            <a:hueOff val="553124"/>
            <a:satOff val="6280"/>
            <a:lumOff val="568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Intermediate</a:t>
          </a:r>
        </a:p>
      </dsp:txBody>
      <dsp:txXfrm>
        <a:off x="358921" y="1120921"/>
        <a:ext cx="2761068" cy="882357"/>
      </dsp:txXfrm>
    </dsp:sp>
    <dsp:sp modelId="{C44119F7-C94A-47FC-9B05-571BD43E9665}">
      <dsp:nvSpPr>
        <dsp:cNvPr id="0" name=""/>
        <dsp:cNvSpPr/>
      </dsp:nvSpPr>
      <dsp:spPr>
        <a:xfrm>
          <a:off x="662940" y="2186940"/>
          <a:ext cx="3756660" cy="937260"/>
        </a:xfrm>
        <a:prstGeom prst="roundRect">
          <a:avLst>
            <a:gd name="adj" fmla="val 10000"/>
          </a:avLst>
        </a:prstGeom>
        <a:solidFill>
          <a:schemeClr val="accent5">
            <a:hueOff val="1106248"/>
            <a:satOff val="12561"/>
            <a:lumOff val="1137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Advanced</a:t>
          </a:r>
        </a:p>
      </dsp:txBody>
      <dsp:txXfrm>
        <a:off x="690391" y="2214391"/>
        <a:ext cx="2761068" cy="882357"/>
      </dsp:txXfrm>
    </dsp:sp>
    <dsp:sp modelId="{5D3C6F8B-B43D-4710-AA3C-C0D7BAC7AC1F}">
      <dsp:nvSpPr>
        <dsp:cNvPr id="0" name=""/>
        <dsp:cNvSpPr/>
      </dsp:nvSpPr>
      <dsp:spPr>
        <a:xfrm>
          <a:off x="3147440" y="710755"/>
          <a:ext cx="609219" cy="609219"/>
        </a:xfrm>
        <a:prstGeom prst="downArrow">
          <a:avLst>
            <a:gd name="adj1" fmla="val 55000"/>
            <a:gd name="adj2" fmla="val 45000"/>
          </a:avLst>
        </a:prstGeom>
        <a:solidFill>
          <a:srgbClr val="603B14">
            <a:alpha val="90000"/>
          </a:srgbClr>
        </a:solidFill>
        <a:ln>
          <a:noFill/>
        </a:ln>
        <a:effectLst/>
        <a:sp3d z="57150" extrusionH="63500" contourW="12700" prstMaterial="matte">
          <a:contourClr>
            <a:schemeClr val="dk1">
              <a:tint val="20000"/>
            </a:schemeClr>
          </a:contourClr>
        </a:sp3d>
      </dsp:spPr>
      <dsp:style>
        <a:lnRef idx="0">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dirty="0"/>
        </a:p>
      </dsp:txBody>
      <dsp:txXfrm>
        <a:off x="3284514" y="710755"/>
        <a:ext cx="335071" cy="458437"/>
      </dsp:txXfrm>
    </dsp:sp>
    <dsp:sp modelId="{2C578DD5-987E-4A97-8667-6167864DEA2F}">
      <dsp:nvSpPr>
        <dsp:cNvPr id="0" name=""/>
        <dsp:cNvSpPr/>
      </dsp:nvSpPr>
      <dsp:spPr>
        <a:xfrm>
          <a:off x="3478911" y="1797977"/>
          <a:ext cx="609219" cy="609219"/>
        </a:xfrm>
        <a:prstGeom prst="downArrow">
          <a:avLst>
            <a:gd name="adj1" fmla="val 55000"/>
            <a:gd name="adj2" fmla="val 45000"/>
          </a:avLst>
        </a:prstGeom>
        <a:solidFill>
          <a:srgbClr val="603B14">
            <a:alpha val="90000"/>
          </a:srgbClr>
        </a:solidFill>
        <a:ln>
          <a:noFill/>
        </a:ln>
        <a:effectLst/>
        <a:sp3d z="57150" extrusionH="63500" contourW="12700" prstMaterial="matte">
          <a:contourClr>
            <a:schemeClr val="dk1">
              <a:tint val="20000"/>
            </a:schemeClr>
          </a:contourClr>
        </a:sp3d>
      </dsp:spPr>
      <dsp:style>
        <a:lnRef idx="0">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dirty="0"/>
        </a:p>
      </dsp:txBody>
      <dsp:txXfrm>
        <a:off x="3615985" y="1797977"/>
        <a:ext cx="335071" cy="4584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7C5FE-ACFD-4385-8001-6997F7FB214F}">
      <dsp:nvSpPr>
        <dsp:cNvPr id="0" name=""/>
        <dsp:cNvSpPr/>
      </dsp:nvSpPr>
      <dsp:spPr>
        <a:xfrm>
          <a:off x="3309005" y="2470765"/>
          <a:ext cx="2746998" cy="2747026"/>
        </a:xfrm>
        <a:prstGeom prst="gear9">
          <a:avLst/>
        </a:prstGeom>
        <a:solidFill>
          <a:srgbClr val="C000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High School</a:t>
          </a:r>
        </a:p>
      </dsp:txBody>
      <dsp:txXfrm>
        <a:off x="3861274" y="3114241"/>
        <a:ext cx="1642460" cy="1412032"/>
      </dsp:txXfrm>
    </dsp:sp>
    <dsp:sp modelId="{43CB022E-D6EF-4444-8451-494DE834BCEC}">
      <dsp:nvSpPr>
        <dsp:cNvPr id="0" name=""/>
        <dsp:cNvSpPr/>
      </dsp:nvSpPr>
      <dsp:spPr>
        <a:xfrm>
          <a:off x="1640461" y="1718686"/>
          <a:ext cx="2103120" cy="2103120"/>
        </a:xfrm>
        <a:prstGeom prst="gear6">
          <a:avLst/>
        </a:prstGeom>
        <a:solidFill>
          <a:schemeClr val="accent4">
            <a:hueOff val="-5598875"/>
            <a:satOff val="2630"/>
            <a:lumOff val="98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Junior High &amp; Middle School</a:t>
          </a:r>
        </a:p>
      </dsp:txBody>
      <dsp:txXfrm>
        <a:off x="2169928" y="2251353"/>
        <a:ext cx="1044186" cy="1037786"/>
      </dsp:txXfrm>
    </dsp:sp>
    <dsp:sp modelId="{68BEB3C7-8B2A-4110-B05C-8A2FDA612069}">
      <dsp:nvSpPr>
        <dsp:cNvPr id="0" name=""/>
        <dsp:cNvSpPr/>
      </dsp:nvSpPr>
      <dsp:spPr>
        <a:xfrm rot="20700000">
          <a:off x="2818423" y="267748"/>
          <a:ext cx="2060628" cy="2060628"/>
        </a:xfrm>
        <a:prstGeom prst="gear6">
          <a:avLst/>
        </a:prstGeom>
        <a:solidFill>
          <a:schemeClr val="accent4">
            <a:hueOff val="-11197749"/>
            <a:satOff val="5260"/>
            <a:lumOff val="195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Elementary School</a:t>
          </a:r>
        </a:p>
      </dsp:txBody>
      <dsp:txXfrm rot="-20700000">
        <a:off x="3270379" y="719704"/>
        <a:ext cx="1156716" cy="1156716"/>
      </dsp:txXfrm>
    </dsp:sp>
    <dsp:sp modelId="{7E72C65B-340A-4EB6-8DF8-18F5BCEFC8A8}">
      <dsp:nvSpPr>
        <dsp:cNvPr id="0" name=""/>
        <dsp:cNvSpPr/>
      </dsp:nvSpPr>
      <dsp:spPr>
        <a:xfrm>
          <a:off x="3757897" y="1812001"/>
          <a:ext cx="2907706" cy="3701491"/>
        </a:xfrm>
        <a:prstGeom prst="circularArrow">
          <a:avLst>
            <a:gd name="adj1" fmla="val 4687"/>
            <a:gd name="adj2" fmla="val 299029"/>
            <a:gd name="adj3" fmla="val 2536815"/>
            <a:gd name="adj4" fmla="val 15817490"/>
            <a:gd name="adj5" fmla="val 5469"/>
          </a:avLst>
        </a:prstGeom>
        <a:solidFill>
          <a:srgbClr val="A50021"/>
        </a:solidFill>
        <a:ln>
          <a:noFill/>
        </a:ln>
        <a:effectLst/>
      </dsp:spPr>
      <dsp:style>
        <a:lnRef idx="0">
          <a:scrgbClr r="0" g="0" b="0"/>
        </a:lnRef>
        <a:fillRef idx="1">
          <a:scrgbClr r="0" g="0" b="0"/>
        </a:fillRef>
        <a:effectRef idx="1">
          <a:scrgbClr r="0" g="0" b="0"/>
        </a:effectRef>
        <a:fontRef idx="minor">
          <a:schemeClr val="lt1"/>
        </a:fontRef>
      </dsp:style>
    </dsp:sp>
    <dsp:sp modelId="{7C480D39-1DAF-44DF-91C4-8B0E24D04CC8}">
      <dsp:nvSpPr>
        <dsp:cNvPr id="0" name=""/>
        <dsp:cNvSpPr/>
      </dsp:nvSpPr>
      <dsp:spPr>
        <a:xfrm>
          <a:off x="1268003" y="1248781"/>
          <a:ext cx="2689364" cy="2689364"/>
        </a:xfrm>
        <a:prstGeom prst="leftCircularArrow">
          <a:avLst>
            <a:gd name="adj1" fmla="val 6452"/>
            <a:gd name="adj2" fmla="val 429999"/>
            <a:gd name="adj3" fmla="val 10489124"/>
            <a:gd name="adj4" fmla="val 14837806"/>
            <a:gd name="adj5" fmla="val 7527"/>
          </a:avLst>
        </a:prstGeom>
        <a:solidFill>
          <a:schemeClr val="accent4">
            <a:hueOff val="-5598875"/>
            <a:satOff val="2630"/>
            <a:lumOff val="98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9DAA94DE-2E5E-4CB8-BE78-A989C22FA222}">
      <dsp:nvSpPr>
        <dsp:cNvPr id="0" name=""/>
        <dsp:cNvSpPr/>
      </dsp:nvSpPr>
      <dsp:spPr>
        <a:xfrm rot="8129403">
          <a:off x="2341779" y="-188170"/>
          <a:ext cx="2899676" cy="2899676"/>
        </a:xfrm>
        <a:prstGeom prst="circularArrow">
          <a:avLst>
            <a:gd name="adj1" fmla="val 5984"/>
            <a:gd name="adj2" fmla="val 394124"/>
            <a:gd name="adj3" fmla="val 13313824"/>
            <a:gd name="adj4" fmla="val 10508221"/>
            <a:gd name="adj5" fmla="val 6981"/>
          </a:avLst>
        </a:prstGeom>
        <a:solidFill>
          <a:schemeClr val="accent4">
            <a:hueOff val="-11197749"/>
            <a:satOff val="5260"/>
            <a:lumOff val="1959"/>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3AB3B2-88EC-40BF-B5D5-B4F8E22D2D71}">
      <dsp:nvSpPr>
        <dsp:cNvPr id="0" name=""/>
        <dsp:cNvSpPr/>
      </dsp:nvSpPr>
      <dsp:spPr>
        <a:xfrm>
          <a:off x="6503585" y="2479396"/>
          <a:ext cx="245029" cy="3324138"/>
        </a:xfrm>
        <a:custGeom>
          <a:avLst/>
          <a:gdLst/>
          <a:ahLst/>
          <a:cxnLst/>
          <a:rect l="0" t="0" r="0" b="0"/>
          <a:pathLst>
            <a:path>
              <a:moveTo>
                <a:pt x="0" y="0"/>
              </a:moveTo>
              <a:lnTo>
                <a:pt x="0" y="3324138"/>
              </a:lnTo>
              <a:lnTo>
                <a:pt x="245029" y="332413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09AF03-BB0E-486C-8DC9-5F017BB2859C}">
      <dsp:nvSpPr>
        <dsp:cNvPr id="0" name=""/>
        <dsp:cNvSpPr/>
      </dsp:nvSpPr>
      <dsp:spPr>
        <a:xfrm>
          <a:off x="6503585" y="2479396"/>
          <a:ext cx="193383" cy="1235601"/>
        </a:xfrm>
        <a:custGeom>
          <a:avLst/>
          <a:gdLst/>
          <a:ahLst/>
          <a:cxnLst/>
          <a:rect l="0" t="0" r="0" b="0"/>
          <a:pathLst>
            <a:path>
              <a:moveTo>
                <a:pt x="0" y="0"/>
              </a:moveTo>
              <a:lnTo>
                <a:pt x="0" y="1235601"/>
              </a:lnTo>
              <a:lnTo>
                <a:pt x="193383" y="123560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629AF3-8703-4B25-BCD3-D7CEB8667E04}">
      <dsp:nvSpPr>
        <dsp:cNvPr id="0" name=""/>
        <dsp:cNvSpPr/>
      </dsp:nvSpPr>
      <dsp:spPr>
        <a:xfrm>
          <a:off x="4322619" y="898313"/>
          <a:ext cx="3126869" cy="623374"/>
        </a:xfrm>
        <a:custGeom>
          <a:avLst/>
          <a:gdLst/>
          <a:ahLst/>
          <a:cxnLst/>
          <a:rect l="0" t="0" r="0" b="0"/>
          <a:pathLst>
            <a:path>
              <a:moveTo>
                <a:pt x="0" y="0"/>
              </a:moveTo>
              <a:lnTo>
                <a:pt x="0" y="440538"/>
              </a:lnTo>
              <a:lnTo>
                <a:pt x="3126869" y="440538"/>
              </a:lnTo>
              <a:lnTo>
                <a:pt x="3126869" y="62337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1FC59E-8D11-4799-812E-1F6AF2850C91}">
      <dsp:nvSpPr>
        <dsp:cNvPr id="0" name=""/>
        <dsp:cNvSpPr/>
      </dsp:nvSpPr>
      <dsp:spPr>
        <a:xfrm>
          <a:off x="4084508" y="2479396"/>
          <a:ext cx="283116" cy="1457815"/>
        </a:xfrm>
        <a:custGeom>
          <a:avLst/>
          <a:gdLst/>
          <a:ahLst/>
          <a:cxnLst/>
          <a:rect l="0" t="0" r="0" b="0"/>
          <a:pathLst>
            <a:path>
              <a:moveTo>
                <a:pt x="0" y="0"/>
              </a:moveTo>
              <a:lnTo>
                <a:pt x="0" y="1457815"/>
              </a:lnTo>
              <a:lnTo>
                <a:pt x="283116" y="145781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B737E8-D5D3-42E0-A50C-F47BEE5F02CE}">
      <dsp:nvSpPr>
        <dsp:cNvPr id="0" name=""/>
        <dsp:cNvSpPr/>
      </dsp:nvSpPr>
      <dsp:spPr>
        <a:xfrm>
          <a:off x="4084508" y="2479396"/>
          <a:ext cx="283116" cy="438012"/>
        </a:xfrm>
        <a:custGeom>
          <a:avLst/>
          <a:gdLst/>
          <a:ahLst/>
          <a:cxnLst/>
          <a:rect l="0" t="0" r="0" b="0"/>
          <a:pathLst>
            <a:path>
              <a:moveTo>
                <a:pt x="0" y="0"/>
              </a:moveTo>
              <a:lnTo>
                <a:pt x="0" y="438012"/>
              </a:lnTo>
              <a:lnTo>
                <a:pt x="283116" y="43801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3227AB-0942-4D3F-800D-8D58AA98971F}">
      <dsp:nvSpPr>
        <dsp:cNvPr id="0" name=""/>
        <dsp:cNvSpPr/>
      </dsp:nvSpPr>
      <dsp:spPr>
        <a:xfrm>
          <a:off x="4322619" y="898313"/>
          <a:ext cx="528056" cy="623374"/>
        </a:xfrm>
        <a:custGeom>
          <a:avLst/>
          <a:gdLst/>
          <a:ahLst/>
          <a:cxnLst/>
          <a:rect l="0" t="0" r="0" b="0"/>
          <a:pathLst>
            <a:path>
              <a:moveTo>
                <a:pt x="0" y="0"/>
              </a:moveTo>
              <a:lnTo>
                <a:pt x="0" y="440538"/>
              </a:lnTo>
              <a:lnTo>
                <a:pt x="528056" y="440538"/>
              </a:lnTo>
              <a:lnTo>
                <a:pt x="528056" y="62337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3988F3-7073-4713-B76C-0E91F352CE5D}">
      <dsp:nvSpPr>
        <dsp:cNvPr id="0" name=""/>
        <dsp:cNvSpPr/>
      </dsp:nvSpPr>
      <dsp:spPr>
        <a:xfrm>
          <a:off x="877839" y="2479396"/>
          <a:ext cx="459972" cy="1457815"/>
        </a:xfrm>
        <a:custGeom>
          <a:avLst/>
          <a:gdLst/>
          <a:ahLst/>
          <a:cxnLst/>
          <a:rect l="0" t="0" r="0" b="0"/>
          <a:pathLst>
            <a:path>
              <a:moveTo>
                <a:pt x="0" y="0"/>
              </a:moveTo>
              <a:lnTo>
                <a:pt x="0" y="1457815"/>
              </a:lnTo>
              <a:lnTo>
                <a:pt x="459972" y="145781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19CD00-806A-4943-8AF4-F3D3ACA13EAD}">
      <dsp:nvSpPr>
        <dsp:cNvPr id="0" name=""/>
        <dsp:cNvSpPr/>
      </dsp:nvSpPr>
      <dsp:spPr>
        <a:xfrm>
          <a:off x="877839" y="2479396"/>
          <a:ext cx="459972" cy="438012"/>
        </a:xfrm>
        <a:custGeom>
          <a:avLst/>
          <a:gdLst/>
          <a:ahLst/>
          <a:cxnLst/>
          <a:rect l="0" t="0" r="0" b="0"/>
          <a:pathLst>
            <a:path>
              <a:moveTo>
                <a:pt x="0" y="0"/>
              </a:moveTo>
              <a:lnTo>
                <a:pt x="0" y="438012"/>
              </a:lnTo>
              <a:lnTo>
                <a:pt x="459972" y="43801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FCBF46-2593-4F23-B8C7-10ABA25721CD}">
      <dsp:nvSpPr>
        <dsp:cNvPr id="0" name=""/>
        <dsp:cNvSpPr/>
      </dsp:nvSpPr>
      <dsp:spPr>
        <a:xfrm>
          <a:off x="2043326" y="898313"/>
          <a:ext cx="2279293" cy="623374"/>
        </a:xfrm>
        <a:custGeom>
          <a:avLst/>
          <a:gdLst/>
          <a:ahLst/>
          <a:cxnLst/>
          <a:rect l="0" t="0" r="0" b="0"/>
          <a:pathLst>
            <a:path>
              <a:moveTo>
                <a:pt x="2279293" y="0"/>
              </a:moveTo>
              <a:lnTo>
                <a:pt x="2279293" y="440538"/>
              </a:lnTo>
              <a:lnTo>
                <a:pt x="0" y="440538"/>
              </a:lnTo>
              <a:lnTo>
                <a:pt x="0" y="62337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16812B-E71D-4AF9-81E1-96B867ED0227}">
      <dsp:nvSpPr>
        <dsp:cNvPr id="0" name=""/>
        <dsp:cNvSpPr/>
      </dsp:nvSpPr>
      <dsp:spPr>
        <a:xfrm>
          <a:off x="0" y="0"/>
          <a:ext cx="8645239" cy="898313"/>
        </a:xfrm>
        <a:prstGeom prst="rect">
          <a:avLst/>
        </a:prstGeom>
        <a:solidFill>
          <a:srgbClr val="FFFF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Handball Fundamental Skills &amp; Concepts</a:t>
          </a:r>
        </a:p>
      </dsp:txBody>
      <dsp:txXfrm>
        <a:off x="0" y="0"/>
        <a:ext cx="8645239" cy="898313"/>
      </dsp:txXfrm>
    </dsp:sp>
    <dsp:sp modelId="{26C99555-20CE-4137-9903-DEF1BF5D39C0}">
      <dsp:nvSpPr>
        <dsp:cNvPr id="0" name=""/>
        <dsp:cNvSpPr/>
      </dsp:nvSpPr>
      <dsp:spPr>
        <a:xfrm>
          <a:off x="586467" y="1521687"/>
          <a:ext cx="2913716" cy="95770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Individual Technical Skills</a:t>
          </a:r>
        </a:p>
      </dsp:txBody>
      <dsp:txXfrm>
        <a:off x="586467" y="1521687"/>
        <a:ext cx="2913716" cy="957708"/>
      </dsp:txXfrm>
    </dsp:sp>
    <dsp:sp modelId="{7B71CD16-68FA-428B-8BEA-CE83EF444EA1}">
      <dsp:nvSpPr>
        <dsp:cNvPr id="0" name=""/>
        <dsp:cNvSpPr/>
      </dsp:nvSpPr>
      <dsp:spPr>
        <a:xfrm>
          <a:off x="1337812" y="2590342"/>
          <a:ext cx="1308265" cy="654132"/>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Offensive</a:t>
          </a:r>
        </a:p>
      </dsp:txBody>
      <dsp:txXfrm>
        <a:off x="1337812" y="2590342"/>
        <a:ext cx="1308265" cy="654132"/>
      </dsp:txXfrm>
    </dsp:sp>
    <dsp:sp modelId="{F9636542-566B-46C5-9972-A62A96B4E199}">
      <dsp:nvSpPr>
        <dsp:cNvPr id="0" name=""/>
        <dsp:cNvSpPr/>
      </dsp:nvSpPr>
      <dsp:spPr>
        <a:xfrm>
          <a:off x="1337812" y="3610146"/>
          <a:ext cx="1308265" cy="654132"/>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Defensive</a:t>
          </a:r>
        </a:p>
      </dsp:txBody>
      <dsp:txXfrm>
        <a:off x="1337812" y="3610146"/>
        <a:ext cx="1308265" cy="654132"/>
      </dsp:txXfrm>
    </dsp:sp>
    <dsp:sp modelId="{875B84B7-7D80-447F-B3B4-08949AA37142}">
      <dsp:nvSpPr>
        <dsp:cNvPr id="0" name=""/>
        <dsp:cNvSpPr/>
      </dsp:nvSpPr>
      <dsp:spPr>
        <a:xfrm>
          <a:off x="3892966" y="1521687"/>
          <a:ext cx="1915417" cy="957708"/>
        </a:xfrm>
        <a:prstGeom prst="rect">
          <a:avLst/>
        </a:prstGeom>
        <a:solidFill>
          <a:srgbClr val="692F0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Individual Tactical Skills</a:t>
          </a:r>
        </a:p>
      </dsp:txBody>
      <dsp:txXfrm>
        <a:off x="3892966" y="1521687"/>
        <a:ext cx="1915417" cy="957708"/>
      </dsp:txXfrm>
    </dsp:sp>
    <dsp:sp modelId="{049BEFC6-E0CD-459C-A7A7-CBF3F8F24A0C}">
      <dsp:nvSpPr>
        <dsp:cNvPr id="0" name=""/>
        <dsp:cNvSpPr/>
      </dsp:nvSpPr>
      <dsp:spPr>
        <a:xfrm>
          <a:off x="4367624" y="2590342"/>
          <a:ext cx="1308265" cy="654132"/>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Offensive</a:t>
          </a:r>
        </a:p>
      </dsp:txBody>
      <dsp:txXfrm>
        <a:off x="4367624" y="2590342"/>
        <a:ext cx="1308265" cy="654132"/>
      </dsp:txXfrm>
    </dsp:sp>
    <dsp:sp modelId="{0B3B11BE-509A-4BFC-9038-82F06FD01571}">
      <dsp:nvSpPr>
        <dsp:cNvPr id="0" name=""/>
        <dsp:cNvSpPr/>
      </dsp:nvSpPr>
      <dsp:spPr>
        <a:xfrm>
          <a:off x="4367624" y="3610146"/>
          <a:ext cx="1308265" cy="654132"/>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Defensive</a:t>
          </a:r>
        </a:p>
      </dsp:txBody>
      <dsp:txXfrm>
        <a:off x="4367624" y="3610146"/>
        <a:ext cx="1308265" cy="654132"/>
      </dsp:txXfrm>
    </dsp:sp>
    <dsp:sp modelId="{B85870AD-4EA4-4C82-8ED6-5D2935AAACDD}">
      <dsp:nvSpPr>
        <dsp:cNvPr id="0" name=""/>
        <dsp:cNvSpPr/>
      </dsp:nvSpPr>
      <dsp:spPr>
        <a:xfrm>
          <a:off x="6267110" y="1521687"/>
          <a:ext cx="2364757" cy="957708"/>
        </a:xfrm>
        <a:prstGeom prst="rect">
          <a:avLst/>
        </a:prstGeom>
        <a:solidFill>
          <a:srgbClr val="55260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Group &amp; Team Tactics</a:t>
          </a:r>
        </a:p>
      </dsp:txBody>
      <dsp:txXfrm>
        <a:off x="6267110" y="1521687"/>
        <a:ext cx="2364757" cy="957708"/>
      </dsp:txXfrm>
    </dsp:sp>
    <dsp:sp modelId="{F8D105C2-6D93-403F-AECB-5A299B62ACAB}">
      <dsp:nvSpPr>
        <dsp:cNvPr id="0" name=""/>
        <dsp:cNvSpPr/>
      </dsp:nvSpPr>
      <dsp:spPr>
        <a:xfrm>
          <a:off x="6696969" y="2614303"/>
          <a:ext cx="1743047" cy="2201389"/>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Offense:</a:t>
          </a:r>
        </a:p>
        <a:p>
          <a:pPr marL="0" lvl="0" indent="0" algn="ctr" defTabSz="1066800">
            <a:lnSpc>
              <a:spcPct val="90000"/>
            </a:lnSpc>
            <a:spcBef>
              <a:spcPct val="0"/>
            </a:spcBef>
            <a:spcAft>
              <a:spcPct val="35000"/>
            </a:spcAft>
            <a:buNone/>
          </a:pPr>
          <a:r>
            <a:rPr lang="en-US" sz="2000" kern="1200" dirty="0"/>
            <a:t>1. Positional</a:t>
          </a:r>
        </a:p>
        <a:p>
          <a:pPr marL="0" lvl="0" indent="0" algn="ctr" defTabSz="1066800">
            <a:lnSpc>
              <a:spcPct val="90000"/>
            </a:lnSpc>
            <a:spcBef>
              <a:spcPct val="0"/>
            </a:spcBef>
            <a:spcAft>
              <a:spcPct val="35000"/>
            </a:spcAft>
            <a:buNone/>
          </a:pPr>
          <a:r>
            <a:rPr lang="en-US" sz="2000" kern="1200" dirty="0"/>
            <a:t>2. Fast-break</a:t>
          </a:r>
        </a:p>
        <a:p>
          <a:pPr marL="0" lvl="0" indent="0" algn="l" defTabSz="1066800">
            <a:lnSpc>
              <a:spcPct val="90000"/>
            </a:lnSpc>
            <a:spcBef>
              <a:spcPct val="0"/>
            </a:spcBef>
            <a:spcAft>
              <a:spcPct val="35000"/>
            </a:spcAft>
            <a:buNone/>
          </a:pPr>
          <a:r>
            <a:rPr lang="en-US" sz="2000" kern="1200" dirty="0"/>
            <a:t>       </a:t>
          </a:r>
          <a:r>
            <a:rPr lang="en-US" sz="1600" kern="1200" dirty="0"/>
            <a:t>Primary </a:t>
          </a:r>
        </a:p>
        <a:p>
          <a:pPr marL="0" lvl="0" indent="0" algn="ctr" defTabSz="1066800">
            <a:lnSpc>
              <a:spcPct val="90000"/>
            </a:lnSpc>
            <a:spcBef>
              <a:spcPct val="0"/>
            </a:spcBef>
            <a:spcAft>
              <a:spcPct val="35000"/>
            </a:spcAft>
            <a:buNone/>
          </a:pPr>
          <a:r>
            <a:rPr lang="en-US" sz="1600" kern="1200" dirty="0"/>
            <a:t>Secondary </a:t>
          </a:r>
        </a:p>
        <a:p>
          <a:pPr marL="0" lvl="0" indent="0" algn="ctr" defTabSz="1066800">
            <a:lnSpc>
              <a:spcPct val="90000"/>
            </a:lnSpc>
            <a:spcBef>
              <a:spcPct val="0"/>
            </a:spcBef>
            <a:spcAft>
              <a:spcPct val="35000"/>
            </a:spcAft>
            <a:buNone/>
          </a:pPr>
          <a:endParaRPr lang="en-US" sz="1600" kern="1200" dirty="0"/>
        </a:p>
      </dsp:txBody>
      <dsp:txXfrm>
        <a:off x="6696969" y="2614303"/>
        <a:ext cx="1743047" cy="2201389"/>
      </dsp:txXfrm>
    </dsp:sp>
    <dsp:sp modelId="{EB77E789-06D5-4458-AAA8-70B7CFF9C301}">
      <dsp:nvSpPr>
        <dsp:cNvPr id="0" name=""/>
        <dsp:cNvSpPr/>
      </dsp:nvSpPr>
      <dsp:spPr>
        <a:xfrm>
          <a:off x="6748615" y="4954726"/>
          <a:ext cx="1667510" cy="1697617"/>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Defense:</a:t>
          </a:r>
        </a:p>
        <a:p>
          <a:pPr marL="0" lvl="0" indent="0" algn="ctr" defTabSz="1066800">
            <a:lnSpc>
              <a:spcPct val="90000"/>
            </a:lnSpc>
            <a:spcBef>
              <a:spcPct val="0"/>
            </a:spcBef>
            <a:spcAft>
              <a:spcPct val="35000"/>
            </a:spcAft>
            <a:buNone/>
          </a:pPr>
          <a:r>
            <a:rPr lang="en-US" sz="1800" kern="1200" dirty="0"/>
            <a:t>1. Man-to-man</a:t>
          </a:r>
        </a:p>
        <a:p>
          <a:pPr marL="0" lvl="0" indent="0" algn="l" defTabSz="1066800">
            <a:lnSpc>
              <a:spcPct val="90000"/>
            </a:lnSpc>
            <a:spcBef>
              <a:spcPct val="0"/>
            </a:spcBef>
            <a:spcAft>
              <a:spcPct val="35000"/>
            </a:spcAft>
            <a:buNone/>
          </a:pPr>
          <a:r>
            <a:rPr lang="en-US" sz="1800" kern="1200" dirty="0"/>
            <a:t>  2. Zone</a:t>
          </a:r>
        </a:p>
        <a:p>
          <a:pPr marL="0" lvl="0" indent="0" algn="ctr" defTabSz="1066800">
            <a:lnSpc>
              <a:spcPct val="90000"/>
            </a:lnSpc>
            <a:spcBef>
              <a:spcPct val="0"/>
            </a:spcBef>
            <a:spcAft>
              <a:spcPct val="35000"/>
            </a:spcAft>
            <a:buNone/>
          </a:pPr>
          <a:r>
            <a:rPr lang="en-US" sz="1800" kern="1200" dirty="0"/>
            <a:t>3. Quick Retreat</a:t>
          </a:r>
        </a:p>
        <a:p>
          <a:pPr marL="0" lvl="0" indent="0" algn="ctr" defTabSz="1066800">
            <a:lnSpc>
              <a:spcPct val="90000"/>
            </a:lnSpc>
            <a:spcBef>
              <a:spcPct val="0"/>
            </a:spcBef>
            <a:spcAft>
              <a:spcPct val="35000"/>
            </a:spcAft>
            <a:buNone/>
          </a:pPr>
          <a:endParaRPr lang="en-US" sz="2000" kern="1200" dirty="0"/>
        </a:p>
      </dsp:txBody>
      <dsp:txXfrm>
        <a:off x="6748615" y="4954726"/>
        <a:ext cx="1667510" cy="16976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0C0B9-6D40-4A2C-AD4C-C7AE93BE274F}">
      <dsp:nvSpPr>
        <dsp:cNvPr id="0" name=""/>
        <dsp:cNvSpPr/>
      </dsp:nvSpPr>
      <dsp:spPr>
        <a:xfrm>
          <a:off x="4783790" y="4655943"/>
          <a:ext cx="540595" cy="1275093"/>
        </a:xfrm>
        <a:custGeom>
          <a:avLst/>
          <a:gdLst/>
          <a:ahLst/>
          <a:cxnLst/>
          <a:rect l="0" t="0" r="0" b="0"/>
          <a:pathLst>
            <a:path>
              <a:moveTo>
                <a:pt x="0" y="0"/>
              </a:moveTo>
              <a:lnTo>
                <a:pt x="0" y="1275093"/>
              </a:lnTo>
              <a:lnTo>
                <a:pt x="540595" y="1275093"/>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7294FE-2F55-4C89-86D8-C7EC6424D1D6}">
      <dsp:nvSpPr>
        <dsp:cNvPr id="0" name=""/>
        <dsp:cNvSpPr/>
      </dsp:nvSpPr>
      <dsp:spPr>
        <a:xfrm>
          <a:off x="4783790" y="4655943"/>
          <a:ext cx="494873" cy="741127"/>
        </a:xfrm>
        <a:custGeom>
          <a:avLst/>
          <a:gdLst/>
          <a:ahLst/>
          <a:cxnLst/>
          <a:rect l="0" t="0" r="0" b="0"/>
          <a:pathLst>
            <a:path>
              <a:moveTo>
                <a:pt x="0" y="0"/>
              </a:moveTo>
              <a:lnTo>
                <a:pt x="0" y="741127"/>
              </a:lnTo>
              <a:lnTo>
                <a:pt x="494873" y="741127"/>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4A9FC1-1871-48F9-A4B5-040098F571DC}">
      <dsp:nvSpPr>
        <dsp:cNvPr id="0" name=""/>
        <dsp:cNvSpPr/>
      </dsp:nvSpPr>
      <dsp:spPr>
        <a:xfrm>
          <a:off x="4783790" y="4655943"/>
          <a:ext cx="447972" cy="301591"/>
        </a:xfrm>
        <a:custGeom>
          <a:avLst/>
          <a:gdLst/>
          <a:ahLst/>
          <a:cxnLst/>
          <a:rect l="0" t="0" r="0" b="0"/>
          <a:pathLst>
            <a:path>
              <a:moveTo>
                <a:pt x="0" y="0"/>
              </a:moveTo>
              <a:lnTo>
                <a:pt x="0" y="301591"/>
              </a:lnTo>
              <a:lnTo>
                <a:pt x="447972" y="301591"/>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93C0DE-B664-4009-9679-8A243551F3ED}">
      <dsp:nvSpPr>
        <dsp:cNvPr id="0" name=""/>
        <dsp:cNvSpPr/>
      </dsp:nvSpPr>
      <dsp:spPr>
        <a:xfrm>
          <a:off x="4515434" y="850998"/>
          <a:ext cx="96690" cy="3509919"/>
        </a:xfrm>
        <a:custGeom>
          <a:avLst/>
          <a:gdLst/>
          <a:ahLst/>
          <a:cxnLst/>
          <a:rect l="0" t="0" r="0" b="0"/>
          <a:pathLst>
            <a:path>
              <a:moveTo>
                <a:pt x="0" y="0"/>
              </a:moveTo>
              <a:lnTo>
                <a:pt x="0" y="3509919"/>
              </a:lnTo>
              <a:lnTo>
                <a:pt x="96690" y="3509919"/>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0081B9-62E5-4B14-B637-4810A99CFEAD}">
      <dsp:nvSpPr>
        <dsp:cNvPr id="0" name=""/>
        <dsp:cNvSpPr/>
      </dsp:nvSpPr>
      <dsp:spPr>
        <a:xfrm>
          <a:off x="1574000" y="1687240"/>
          <a:ext cx="607039" cy="3696792"/>
        </a:xfrm>
        <a:custGeom>
          <a:avLst/>
          <a:gdLst/>
          <a:ahLst/>
          <a:cxnLst/>
          <a:rect l="0" t="0" r="0" b="0"/>
          <a:pathLst>
            <a:path>
              <a:moveTo>
                <a:pt x="607039" y="0"/>
              </a:moveTo>
              <a:lnTo>
                <a:pt x="607039" y="3696792"/>
              </a:lnTo>
              <a:lnTo>
                <a:pt x="0" y="3696792"/>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4729C0-FBB4-4468-9ADC-A18CC0AB7FF9}">
      <dsp:nvSpPr>
        <dsp:cNvPr id="0" name=""/>
        <dsp:cNvSpPr/>
      </dsp:nvSpPr>
      <dsp:spPr>
        <a:xfrm>
          <a:off x="2181040" y="1687240"/>
          <a:ext cx="320714" cy="2775544"/>
        </a:xfrm>
        <a:custGeom>
          <a:avLst/>
          <a:gdLst/>
          <a:ahLst/>
          <a:cxnLst/>
          <a:rect l="0" t="0" r="0" b="0"/>
          <a:pathLst>
            <a:path>
              <a:moveTo>
                <a:pt x="0" y="0"/>
              </a:moveTo>
              <a:lnTo>
                <a:pt x="0" y="2775544"/>
              </a:lnTo>
              <a:lnTo>
                <a:pt x="320714" y="2775544"/>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AE0F45-210A-4D45-8079-90C173BBE2D0}">
      <dsp:nvSpPr>
        <dsp:cNvPr id="0" name=""/>
        <dsp:cNvSpPr/>
      </dsp:nvSpPr>
      <dsp:spPr>
        <a:xfrm>
          <a:off x="2135320" y="1687240"/>
          <a:ext cx="91440" cy="1245680"/>
        </a:xfrm>
        <a:custGeom>
          <a:avLst/>
          <a:gdLst/>
          <a:ahLst/>
          <a:cxnLst/>
          <a:rect l="0" t="0" r="0" b="0"/>
          <a:pathLst>
            <a:path>
              <a:moveTo>
                <a:pt x="45720" y="0"/>
              </a:moveTo>
              <a:lnTo>
                <a:pt x="60338" y="1245680"/>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43BB0D-CD0A-4783-A40F-081107CD4C34}">
      <dsp:nvSpPr>
        <dsp:cNvPr id="0" name=""/>
        <dsp:cNvSpPr/>
      </dsp:nvSpPr>
      <dsp:spPr>
        <a:xfrm>
          <a:off x="2181040" y="1687240"/>
          <a:ext cx="414654" cy="976813"/>
        </a:xfrm>
        <a:custGeom>
          <a:avLst/>
          <a:gdLst/>
          <a:ahLst/>
          <a:cxnLst/>
          <a:rect l="0" t="0" r="0" b="0"/>
          <a:pathLst>
            <a:path>
              <a:moveTo>
                <a:pt x="0" y="0"/>
              </a:moveTo>
              <a:lnTo>
                <a:pt x="0" y="976813"/>
              </a:lnTo>
              <a:lnTo>
                <a:pt x="414654" y="976813"/>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3B7E85-59CF-4AF0-86E2-F57DEF0B5123}">
      <dsp:nvSpPr>
        <dsp:cNvPr id="0" name=""/>
        <dsp:cNvSpPr/>
      </dsp:nvSpPr>
      <dsp:spPr>
        <a:xfrm>
          <a:off x="2819401" y="850998"/>
          <a:ext cx="1696032" cy="592417"/>
        </a:xfrm>
        <a:custGeom>
          <a:avLst/>
          <a:gdLst/>
          <a:ahLst/>
          <a:cxnLst/>
          <a:rect l="0" t="0" r="0" b="0"/>
          <a:pathLst>
            <a:path>
              <a:moveTo>
                <a:pt x="1696032" y="0"/>
              </a:moveTo>
              <a:lnTo>
                <a:pt x="1696032" y="592417"/>
              </a:lnTo>
              <a:lnTo>
                <a:pt x="0" y="592417"/>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E558E9-E9EB-481C-A6FB-3EB2E07636C4}">
      <dsp:nvSpPr>
        <dsp:cNvPr id="0" name=""/>
        <dsp:cNvSpPr/>
      </dsp:nvSpPr>
      <dsp:spPr>
        <a:xfrm>
          <a:off x="5825969" y="1616278"/>
          <a:ext cx="370073" cy="1444025"/>
        </a:xfrm>
        <a:custGeom>
          <a:avLst/>
          <a:gdLst/>
          <a:ahLst/>
          <a:cxnLst/>
          <a:rect l="0" t="0" r="0" b="0"/>
          <a:pathLst>
            <a:path>
              <a:moveTo>
                <a:pt x="370073" y="0"/>
              </a:moveTo>
              <a:lnTo>
                <a:pt x="370073" y="1444025"/>
              </a:lnTo>
              <a:lnTo>
                <a:pt x="0" y="1444025"/>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1D8DF8-36A3-4E78-BCDE-8BB0E1E89641}">
      <dsp:nvSpPr>
        <dsp:cNvPr id="0" name=""/>
        <dsp:cNvSpPr/>
      </dsp:nvSpPr>
      <dsp:spPr>
        <a:xfrm>
          <a:off x="6196043" y="1616278"/>
          <a:ext cx="234586" cy="1719476"/>
        </a:xfrm>
        <a:custGeom>
          <a:avLst/>
          <a:gdLst/>
          <a:ahLst/>
          <a:cxnLst/>
          <a:rect l="0" t="0" r="0" b="0"/>
          <a:pathLst>
            <a:path>
              <a:moveTo>
                <a:pt x="0" y="0"/>
              </a:moveTo>
              <a:lnTo>
                <a:pt x="0" y="1719476"/>
              </a:lnTo>
              <a:lnTo>
                <a:pt x="234586" y="1719476"/>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38B9A1-7FE4-42EC-9D36-31746457C3AB}">
      <dsp:nvSpPr>
        <dsp:cNvPr id="0" name=""/>
        <dsp:cNvSpPr/>
      </dsp:nvSpPr>
      <dsp:spPr>
        <a:xfrm>
          <a:off x="5943979" y="1616278"/>
          <a:ext cx="252063" cy="510064"/>
        </a:xfrm>
        <a:custGeom>
          <a:avLst/>
          <a:gdLst/>
          <a:ahLst/>
          <a:cxnLst/>
          <a:rect l="0" t="0" r="0" b="0"/>
          <a:pathLst>
            <a:path>
              <a:moveTo>
                <a:pt x="252063" y="0"/>
              </a:moveTo>
              <a:lnTo>
                <a:pt x="252063" y="510064"/>
              </a:lnTo>
              <a:lnTo>
                <a:pt x="0" y="510064"/>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073DA7-F744-4B57-875B-441273E7A9F8}">
      <dsp:nvSpPr>
        <dsp:cNvPr id="0" name=""/>
        <dsp:cNvSpPr/>
      </dsp:nvSpPr>
      <dsp:spPr>
        <a:xfrm>
          <a:off x="6196043" y="1616278"/>
          <a:ext cx="234586" cy="570129"/>
        </a:xfrm>
        <a:custGeom>
          <a:avLst/>
          <a:gdLst/>
          <a:ahLst/>
          <a:cxnLst/>
          <a:rect l="0" t="0" r="0" b="0"/>
          <a:pathLst>
            <a:path>
              <a:moveTo>
                <a:pt x="0" y="0"/>
              </a:moveTo>
              <a:lnTo>
                <a:pt x="0" y="570129"/>
              </a:lnTo>
              <a:lnTo>
                <a:pt x="234586" y="570129"/>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A004AE-BB73-4B55-91B9-65BB603A56B5}">
      <dsp:nvSpPr>
        <dsp:cNvPr id="0" name=""/>
        <dsp:cNvSpPr/>
      </dsp:nvSpPr>
      <dsp:spPr>
        <a:xfrm>
          <a:off x="4515434" y="850998"/>
          <a:ext cx="1144194" cy="497073"/>
        </a:xfrm>
        <a:custGeom>
          <a:avLst/>
          <a:gdLst/>
          <a:ahLst/>
          <a:cxnLst/>
          <a:rect l="0" t="0" r="0" b="0"/>
          <a:pathLst>
            <a:path>
              <a:moveTo>
                <a:pt x="0" y="0"/>
              </a:moveTo>
              <a:lnTo>
                <a:pt x="0" y="497073"/>
              </a:lnTo>
              <a:lnTo>
                <a:pt x="1144194" y="497073"/>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FFAB1D-259D-4B14-864A-04425A6B67F1}">
      <dsp:nvSpPr>
        <dsp:cNvPr id="0" name=""/>
        <dsp:cNvSpPr/>
      </dsp:nvSpPr>
      <dsp:spPr>
        <a:xfrm>
          <a:off x="601808" y="260109"/>
          <a:ext cx="7827252" cy="590888"/>
        </a:xfrm>
        <a:prstGeom prst="rect">
          <a:avLst/>
        </a:prstGeom>
        <a:solidFill>
          <a:schemeClr val="accent5">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Fundamental Individual Technical Skills </a:t>
          </a:r>
        </a:p>
      </dsp:txBody>
      <dsp:txXfrm>
        <a:off x="601808" y="260109"/>
        <a:ext cx="7827252" cy="590888"/>
      </dsp:txXfrm>
    </dsp:sp>
    <dsp:sp modelId="{6C38323C-2EFE-4662-B8CF-FDD5D63B4C79}">
      <dsp:nvSpPr>
        <dsp:cNvPr id="0" name=""/>
        <dsp:cNvSpPr/>
      </dsp:nvSpPr>
      <dsp:spPr>
        <a:xfrm>
          <a:off x="5659629" y="1079864"/>
          <a:ext cx="1072827" cy="536413"/>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Defense</a:t>
          </a:r>
        </a:p>
      </dsp:txBody>
      <dsp:txXfrm>
        <a:off x="5659629" y="1079864"/>
        <a:ext cx="1072827" cy="536413"/>
      </dsp:txXfrm>
    </dsp:sp>
    <dsp:sp modelId="{8A77F637-2E57-4F20-A75C-20AB446D8ED8}">
      <dsp:nvSpPr>
        <dsp:cNvPr id="0" name=""/>
        <dsp:cNvSpPr/>
      </dsp:nvSpPr>
      <dsp:spPr>
        <a:xfrm>
          <a:off x="6430629" y="1752770"/>
          <a:ext cx="2314517" cy="867276"/>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Checking &amp; Marking </a:t>
          </a:r>
        </a:p>
        <a:p>
          <a:pPr marL="0" lvl="0" indent="0" algn="ctr" defTabSz="889000">
            <a:lnSpc>
              <a:spcPct val="90000"/>
            </a:lnSpc>
            <a:spcBef>
              <a:spcPct val="0"/>
            </a:spcBef>
            <a:spcAft>
              <a:spcPct val="35000"/>
            </a:spcAft>
            <a:buNone/>
          </a:pPr>
          <a:r>
            <a:rPr lang="en-US" sz="2000" kern="1200" dirty="0"/>
            <a:t>1-on-1</a:t>
          </a:r>
        </a:p>
      </dsp:txBody>
      <dsp:txXfrm>
        <a:off x="6430629" y="1752770"/>
        <a:ext cx="2314517" cy="867276"/>
      </dsp:txXfrm>
    </dsp:sp>
    <dsp:sp modelId="{2AE08008-9647-4CB8-8968-00BD4788D99F}">
      <dsp:nvSpPr>
        <dsp:cNvPr id="0" name=""/>
        <dsp:cNvSpPr/>
      </dsp:nvSpPr>
      <dsp:spPr>
        <a:xfrm>
          <a:off x="4645859" y="1801812"/>
          <a:ext cx="1298119" cy="649059"/>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Footwork</a:t>
          </a:r>
        </a:p>
      </dsp:txBody>
      <dsp:txXfrm>
        <a:off x="4645859" y="1801812"/>
        <a:ext cx="1298119" cy="649059"/>
      </dsp:txXfrm>
    </dsp:sp>
    <dsp:sp modelId="{53870E1A-1A1E-434D-B26C-030046747745}">
      <dsp:nvSpPr>
        <dsp:cNvPr id="0" name=""/>
        <dsp:cNvSpPr/>
      </dsp:nvSpPr>
      <dsp:spPr>
        <a:xfrm>
          <a:off x="6430629" y="2863371"/>
          <a:ext cx="1570722" cy="944767"/>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Stealing &amp; Intercepting</a:t>
          </a:r>
        </a:p>
      </dsp:txBody>
      <dsp:txXfrm>
        <a:off x="6430629" y="2863371"/>
        <a:ext cx="1570722" cy="944767"/>
      </dsp:txXfrm>
    </dsp:sp>
    <dsp:sp modelId="{8FA81459-4AB8-4638-B34E-BBDB1E41DBAA}">
      <dsp:nvSpPr>
        <dsp:cNvPr id="0" name=""/>
        <dsp:cNvSpPr/>
      </dsp:nvSpPr>
      <dsp:spPr>
        <a:xfrm>
          <a:off x="4645859" y="2765276"/>
          <a:ext cx="1180109" cy="590054"/>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Blocking</a:t>
          </a:r>
        </a:p>
      </dsp:txBody>
      <dsp:txXfrm>
        <a:off x="4645859" y="2765276"/>
        <a:ext cx="1180109" cy="590054"/>
      </dsp:txXfrm>
    </dsp:sp>
    <dsp:sp modelId="{7717C8F0-F69A-483D-A653-92ABF26B8ACD}">
      <dsp:nvSpPr>
        <dsp:cNvPr id="0" name=""/>
        <dsp:cNvSpPr/>
      </dsp:nvSpPr>
      <dsp:spPr>
        <a:xfrm>
          <a:off x="1542679" y="1199591"/>
          <a:ext cx="1276721" cy="487649"/>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Offense</a:t>
          </a:r>
        </a:p>
      </dsp:txBody>
      <dsp:txXfrm>
        <a:off x="1542679" y="1199591"/>
        <a:ext cx="1276721" cy="487649"/>
      </dsp:txXfrm>
    </dsp:sp>
    <dsp:sp modelId="{82CFB6BC-D0FB-42F8-95A3-8743D0101620}">
      <dsp:nvSpPr>
        <dsp:cNvPr id="0" name=""/>
        <dsp:cNvSpPr/>
      </dsp:nvSpPr>
      <dsp:spPr>
        <a:xfrm>
          <a:off x="2595694" y="2339523"/>
          <a:ext cx="1298119" cy="649059"/>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Dribbling</a:t>
          </a:r>
        </a:p>
      </dsp:txBody>
      <dsp:txXfrm>
        <a:off x="2595694" y="2339523"/>
        <a:ext cx="1298119" cy="649059"/>
      </dsp:txXfrm>
    </dsp:sp>
    <dsp:sp modelId="{BDC2EAA4-3A78-42ED-BFED-98F3992FB2DD}">
      <dsp:nvSpPr>
        <dsp:cNvPr id="0" name=""/>
        <dsp:cNvSpPr/>
      </dsp:nvSpPr>
      <dsp:spPr>
        <a:xfrm>
          <a:off x="0" y="2204270"/>
          <a:ext cx="2195659" cy="1457301"/>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Overhand Passing/Catching </a:t>
          </a:r>
        </a:p>
        <a:p>
          <a:pPr marL="0" lvl="0" indent="0" algn="ctr" defTabSz="977900">
            <a:lnSpc>
              <a:spcPct val="90000"/>
            </a:lnSpc>
            <a:spcBef>
              <a:spcPct val="0"/>
            </a:spcBef>
            <a:spcAft>
              <a:spcPct val="35000"/>
            </a:spcAft>
            <a:buNone/>
          </a:pPr>
          <a:r>
            <a:rPr lang="en-US" sz="2200" kern="1200" dirty="0"/>
            <a:t>&amp;</a:t>
          </a:r>
        </a:p>
        <a:p>
          <a:pPr marL="0" lvl="0" indent="0" algn="ctr" defTabSz="977900">
            <a:lnSpc>
              <a:spcPct val="90000"/>
            </a:lnSpc>
            <a:spcBef>
              <a:spcPct val="0"/>
            </a:spcBef>
            <a:spcAft>
              <a:spcPct val="35000"/>
            </a:spcAft>
            <a:buNone/>
          </a:pPr>
          <a:r>
            <a:rPr lang="en-US" sz="2200" kern="1200" dirty="0"/>
            <a:t>Piston Movement</a:t>
          </a:r>
        </a:p>
      </dsp:txBody>
      <dsp:txXfrm>
        <a:off x="0" y="2204270"/>
        <a:ext cx="2195659" cy="1457301"/>
      </dsp:txXfrm>
    </dsp:sp>
    <dsp:sp modelId="{227451A7-A911-4314-AD67-45DF1E49697E}">
      <dsp:nvSpPr>
        <dsp:cNvPr id="0" name=""/>
        <dsp:cNvSpPr/>
      </dsp:nvSpPr>
      <dsp:spPr>
        <a:xfrm>
          <a:off x="2501754" y="3879764"/>
          <a:ext cx="1673606" cy="1166041"/>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Running Shot</a:t>
          </a:r>
        </a:p>
        <a:p>
          <a:pPr marL="0" lvl="0" indent="0" algn="ctr" defTabSz="977900">
            <a:lnSpc>
              <a:spcPct val="90000"/>
            </a:lnSpc>
            <a:spcBef>
              <a:spcPct val="0"/>
            </a:spcBef>
            <a:spcAft>
              <a:spcPct val="35000"/>
            </a:spcAft>
            <a:buNone/>
          </a:pPr>
          <a:r>
            <a:rPr lang="en-US" sz="2200" kern="1200" dirty="0"/>
            <a:t>Set Shot</a:t>
          </a:r>
        </a:p>
        <a:p>
          <a:pPr marL="0" lvl="0" indent="0" algn="ctr" defTabSz="977900">
            <a:lnSpc>
              <a:spcPct val="90000"/>
            </a:lnSpc>
            <a:spcBef>
              <a:spcPct val="0"/>
            </a:spcBef>
            <a:spcAft>
              <a:spcPct val="35000"/>
            </a:spcAft>
            <a:buNone/>
          </a:pPr>
          <a:r>
            <a:rPr lang="en-US" sz="2200" kern="1200" dirty="0"/>
            <a:t>Jump Shot</a:t>
          </a:r>
        </a:p>
      </dsp:txBody>
      <dsp:txXfrm>
        <a:off x="2501754" y="3879764"/>
        <a:ext cx="1673606" cy="1166041"/>
      </dsp:txXfrm>
    </dsp:sp>
    <dsp:sp modelId="{F32FF5C4-7485-4D37-AA4C-3930A41DC40C}">
      <dsp:nvSpPr>
        <dsp:cNvPr id="0" name=""/>
        <dsp:cNvSpPr/>
      </dsp:nvSpPr>
      <dsp:spPr>
        <a:xfrm>
          <a:off x="146070" y="5027050"/>
          <a:ext cx="1427930" cy="713965"/>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Single Fakes</a:t>
          </a:r>
        </a:p>
      </dsp:txBody>
      <dsp:txXfrm>
        <a:off x="146070" y="5027050"/>
        <a:ext cx="1427930" cy="713965"/>
      </dsp:txXfrm>
    </dsp:sp>
    <dsp:sp modelId="{41DAFD84-53F6-4978-95A9-F211BEBAA41D}">
      <dsp:nvSpPr>
        <dsp:cNvPr id="0" name=""/>
        <dsp:cNvSpPr/>
      </dsp:nvSpPr>
      <dsp:spPr>
        <a:xfrm>
          <a:off x="4612124" y="4065893"/>
          <a:ext cx="1716655" cy="590050"/>
        </a:xfrm>
        <a:prstGeom prst="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Goalkeeping</a:t>
          </a:r>
        </a:p>
      </dsp:txBody>
      <dsp:txXfrm>
        <a:off x="4612124" y="4065893"/>
        <a:ext cx="1716655" cy="590050"/>
      </dsp:txXfrm>
    </dsp:sp>
    <dsp:sp modelId="{AD596AF0-8709-4E0D-8D7B-788FEAAFC677}">
      <dsp:nvSpPr>
        <dsp:cNvPr id="0" name=""/>
        <dsp:cNvSpPr/>
      </dsp:nvSpPr>
      <dsp:spPr>
        <a:xfrm>
          <a:off x="5231762" y="4775377"/>
          <a:ext cx="1180100" cy="364314"/>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Stance</a:t>
          </a:r>
        </a:p>
      </dsp:txBody>
      <dsp:txXfrm>
        <a:off x="5231762" y="4775377"/>
        <a:ext cx="1180100" cy="364314"/>
      </dsp:txXfrm>
    </dsp:sp>
    <dsp:sp modelId="{D0359CAD-B12D-4F37-9A1E-43E9C8227C2B}">
      <dsp:nvSpPr>
        <dsp:cNvPr id="0" name=""/>
        <dsp:cNvSpPr/>
      </dsp:nvSpPr>
      <dsp:spPr>
        <a:xfrm>
          <a:off x="5278664" y="5228906"/>
          <a:ext cx="3641067" cy="336328"/>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Saving low, medium &amp; high shots</a:t>
          </a:r>
        </a:p>
      </dsp:txBody>
      <dsp:txXfrm>
        <a:off x="5278664" y="5228906"/>
        <a:ext cx="3641067" cy="336328"/>
      </dsp:txXfrm>
    </dsp:sp>
    <dsp:sp modelId="{AC370264-D478-4DFD-9F52-A8D033250059}">
      <dsp:nvSpPr>
        <dsp:cNvPr id="0" name=""/>
        <dsp:cNvSpPr/>
      </dsp:nvSpPr>
      <dsp:spPr>
        <a:xfrm>
          <a:off x="5324385" y="5717443"/>
          <a:ext cx="3067743" cy="427186"/>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Passing to counter-attack</a:t>
          </a:r>
        </a:p>
      </dsp:txBody>
      <dsp:txXfrm>
        <a:off x="5324385" y="5717443"/>
        <a:ext cx="3067743" cy="4271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0C0B9-6D40-4A2C-AD4C-C7AE93BE274F}">
      <dsp:nvSpPr>
        <dsp:cNvPr id="0" name=""/>
        <dsp:cNvSpPr/>
      </dsp:nvSpPr>
      <dsp:spPr>
        <a:xfrm>
          <a:off x="4701505" y="4763494"/>
          <a:ext cx="708689" cy="1569736"/>
        </a:xfrm>
        <a:custGeom>
          <a:avLst/>
          <a:gdLst/>
          <a:ahLst/>
          <a:cxnLst/>
          <a:rect l="0" t="0" r="0" b="0"/>
          <a:pathLst>
            <a:path>
              <a:moveTo>
                <a:pt x="0" y="0"/>
              </a:moveTo>
              <a:lnTo>
                <a:pt x="0" y="1569736"/>
              </a:lnTo>
              <a:lnTo>
                <a:pt x="708689" y="1569736"/>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7294FE-2F55-4C89-86D8-C7EC6424D1D6}">
      <dsp:nvSpPr>
        <dsp:cNvPr id="0" name=""/>
        <dsp:cNvSpPr/>
      </dsp:nvSpPr>
      <dsp:spPr>
        <a:xfrm>
          <a:off x="4701505" y="4763494"/>
          <a:ext cx="649457" cy="937372"/>
        </a:xfrm>
        <a:custGeom>
          <a:avLst/>
          <a:gdLst/>
          <a:ahLst/>
          <a:cxnLst/>
          <a:rect l="0" t="0" r="0" b="0"/>
          <a:pathLst>
            <a:path>
              <a:moveTo>
                <a:pt x="0" y="0"/>
              </a:moveTo>
              <a:lnTo>
                <a:pt x="0" y="937372"/>
              </a:lnTo>
              <a:lnTo>
                <a:pt x="649457" y="937372"/>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4A9FC1-1871-48F9-A4B5-040098F571DC}">
      <dsp:nvSpPr>
        <dsp:cNvPr id="0" name=""/>
        <dsp:cNvSpPr/>
      </dsp:nvSpPr>
      <dsp:spPr>
        <a:xfrm>
          <a:off x="4701505" y="4763494"/>
          <a:ext cx="649457" cy="429320"/>
        </a:xfrm>
        <a:custGeom>
          <a:avLst/>
          <a:gdLst/>
          <a:ahLst/>
          <a:cxnLst/>
          <a:rect l="0" t="0" r="0" b="0"/>
          <a:pathLst>
            <a:path>
              <a:moveTo>
                <a:pt x="0" y="0"/>
              </a:moveTo>
              <a:lnTo>
                <a:pt x="0" y="429320"/>
              </a:lnTo>
              <a:lnTo>
                <a:pt x="649457" y="429320"/>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93C0DE-B664-4009-9679-8A243551F3ED}">
      <dsp:nvSpPr>
        <dsp:cNvPr id="0" name=""/>
        <dsp:cNvSpPr/>
      </dsp:nvSpPr>
      <dsp:spPr>
        <a:xfrm>
          <a:off x="4410995" y="1037852"/>
          <a:ext cx="91440" cy="3427752"/>
        </a:xfrm>
        <a:custGeom>
          <a:avLst/>
          <a:gdLst/>
          <a:ahLst/>
          <a:cxnLst/>
          <a:rect l="0" t="0" r="0" b="0"/>
          <a:pathLst>
            <a:path>
              <a:moveTo>
                <a:pt x="45720" y="0"/>
              </a:moveTo>
              <a:lnTo>
                <a:pt x="45720" y="3427752"/>
              </a:lnTo>
              <a:lnTo>
                <a:pt x="117177" y="342775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0081B9-62E5-4B14-B637-4810A99CFEAD}">
      <dsp:nvSpPr>
        <dsp:cNvPr id="0" name=""/>
        <dsp:cNvSpPr/>
      </dsp:nvSpPr>
      <dsp:spPr>
        <a:xfrm>
          <a:off x="1684121" y="2488052"/>
          <a:ext cx="113233" cy="1755187"/>
        </a:xfrm>
        <a:custGeom>
          <a:avLst/>
          <a:gdLst/>
          <a:ahLst/>
          <a:cxnLst/>
          <a:rect l="0" t="0" r="0" b="0"/>
          <a:pathLst>
            <a:path>
              <a:moveTo>
                <a:pt x="113233" y="0"/>
              </a:moveTo>
              <a:lnTo>
                <a:pt x="113233" y="1755187"/>
              </a:lnTo>
              <a:lnTo>
                <a:pt x="0" y="1755187"/>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4729C0-FBB4-4468-9ADC-A18CC0AB7FF9}">
      <dsp:nvSpPr>
        <dsp:cNvPr id="0" name=""/>
        <dsp:cNvSpPr/>
      </dsp:nvSpPr>
      <dsp:spPr>
        <a:xfrm>
          <a:off x="1797355" y="2488052"/>
          <a:ext cx="510235" cy="1817908"/>
        </a:xfrm>
        <a:custGeom>
          <a:avLst/>
          <a:gdLst/>
          <a:ahLst/>
          <a:cxnLst/>
          <a:rect l="0" t="0" r="0" b="0"/>
          <a:pathLst>
            <a:path>
              <a:moveTo>
                <a:pt x="0" y="0"/>
              </a:moveTo>
              <a:lnTo>
                <a:pt x="0" y="1817908"/>
              </a:lnTo>
              <a:lnTo>
                <a:pt x="510235" y="1817908"/>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AE0F45-210A-4D45-8079-90C173BBE2D0}">
      <dsp:nvSpPr>
        <dsp:cNvPr id="0" name=""/>
        <dsp:cNvSpPr/>
      </dsp:nvSpPr>
      <dsp:spPr>
        <a:xfrm>
          <a:off x="1696156" y="2488052"/>
          <a:ext cx="101198" cy="610216"/>
        </a:xfrm>
        <a:custGeom>
          <a:avLst/>
          <a:gdLst/>
          <a:ahLst/>
          <a:cxnLst/>
          <a:rect l="0" t="0" r="0" b="0"/>
          <a:pathLst>
            <a:path>
              <a:moveTo>
                <a:pt x="101198" y="0"/>
              </a:moveTo>
              <a:lnTo>
                <a:pt x="101198" y="610216"/>
              </a:lnTo>
              <a:lnTo>
                <a:pt x="0" y="610216"/>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43BB0D-CD0A-4783-A40F-081107CD4C34}">
      <dsp:nvSpPr>
        <dsp:cNvPr id="0" name=""/>
        <dsp:cNvSpPr/>
      </dsp:nvSpPr>
      <dsp:spPr>
        <a:xfrm>
          <a:off x="1797355" y="2488052"/>
          <a:ext cx="496270" cy="592229"/>
        </a:xfrm>
        <a:custGeom>
          <a:avLst/>
          <a:gdLst/>
          <a:ahLst/>
          <a:cxnLst/>
          <a:rect l="0" t="0" r="0" b="0"/>
          <a:pathLst>
            <a:path>
              <a:moveTo>
                <a:pt x="0" y="0"/>
              </a:moveTo>
              <a:lnTo>
                <a:pt x="0" y="592229"/>
              </a:lnTo>
              <a:lnTo>
                <a:pt x="496270" y="592229"/>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3B7E85-59CF-4AF0-86E2-F57DEF0B5123}">
      <dsp:nvSpPr>
        <dsp:cNvPr id="0" name=""/>
        <dsp:cNvSpPr/>
      </dsp:nvSpPr>
      <dsp:spPr>
        <a:xfrm>
          <a:off x="2743199" y="1037852"/>
          <a:ext cx="1713515" cy="1152308"/>
        </a:xfrm>
        <a:custGeom>
          <a:avLst/>
          <a:gdLst/>
          <a:ahLst/>
          <a:cxnLst/>
          <a:rect l="0" t="0" r="0" b="0"/>
          <a:pathLst>
            <a:path>
              <a:moveTo>
                <a:pt x="1713515" y="0"/>
              </a:moveTo>
              <a:lnTo>
                <a:pt x="1713515" y="1152308"/>
              </a:lnTo>
              <a:lnTo>
                <a:pt x="0" y="1152308"/>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E558E9-E9EB-481C-A6FB-3EB2E07636C4}">
      <dsp:nvSpPr>
        <dsp:cNvPr id="0" name=""/>
        <dsp:cNvSpPr/>
      </dsp:nvSpPr>
      <dsp:spPr>
        <a:xfrm>
          <a:off x="6066101" y="1913252"/>
          <a:ext cx="346682" cy="1478606"/>
        </a:xfrm>
        <a:custGeom>
          <a:avLst/>
          <a:gdLst/>
          <a:ahLst/>
          <a:cxnLst/>
          <a:rect l="0" t="0" r="0" b="0"/>
          <a:pathLst>
            <a:path>
              <a:moveTo>
                <a:pt x="346682" y="0"/>
              </a:moveTo>
              <a:lnTo>
                <a:pt x="346682" y="1478606"/>
              </a:lnTo>
              <a:lnTo>
                <a:pt x="0" y="1478606"/>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1D8DF8-36A3-4E78-BCDE-8BB0E1E89641}">
      <dsp:nvSpPr>
        <dsp:cNvPr id="0" name=""/>
        <dsp:cNvSpPr/>
      </dsp:nvSpPr>
      <dsp:spPr>
        <a:xfrm>
          <a:off x="6412784" y="1913252"/>
          <a:ext cx="244435" cy="1819320"/>
        </a:xfrm>
        <a:custGeom>
          <a:avLst/>
          <a:gdLst/>
          <a:ahLst/>
          <a:cxnLst/>
          <a:rect l="0" t="0" r="0" b="0"/>
          <a:pathLst>
            <a:path>
              <a:moveTo>
                <a:pt x="0" y="0"/>
              </a:moveTo>
              <a:lnTo>
                <a:pt x="0" y="1819320"/>
              </a:lnTo>
              <a:lnTo>
                <a:pt x="244435" y="1819320"/>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38B9A1-7FE4-42EC-9D36-31746457C3AB}">
      <dsp:nvSpPr>
        <dsp:cNvPr id="0" name=""/>
        <dsp:cNvSpPr/>
      </dsp:nvSpPr>
      <dsp:spPr>
        <a:xfrm>
          <a:off x="6104827" y="1913252"/>
          <a:ext cx="307957" cy="602384"/>
        </a:xfrm>
        <a:custGeom>
          <a:avLst/>
          <a:gdLst/>
          <a:ahLst/>
          <a:cxnLst/>
          <a:rect l="0" t="0" r="0" b="0"/>
          <a:pathLst>
            <a:path>
              <a:moveTo>
                <a:pt x="307957" y="0"/>
              </a:moveTo>
              <a:lnTo>
                <a:pt x="307957" y="602384"/>
              </a:lnTo>
              <a:lnTo>
                <a:pt x="0" y="602384"/>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073DA7-F744-4B57-875B-441273E7A9F8}">
      <dsp:nvSpPr>
        <dsp:cNvPr id="0" name=""/>
        <dsp:cNvSpPr/>
      </dsp:nvSpPr>
      <dsp:spPr>
        <a:xfrm>
          <a:off x="6412784" y="1913252"/>
          <a:ext cx="286604" cy="527206"/>
        </a:xfrm>
        <a:custGeom>
          <a:avLst/>
          <a:gdLst/>
          <a:ahLst/>
          <a:cxnLst/>
          <a:rect l="0" t="0" r="0" b="0"/>
          <a:pathLst>
            <a:path>
              <a:moveTo>
                <a:pt x="0" y="0"/>
              </a:moveTo>
              <a:lnTo>
                <a:pt x="0" y="527206"/>
              </a:lnTo>
              <a:lnTo>
                <a:pt x="286604" y="527206"/>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A004AE-BB73-4B55-91B9-65BB603A56B5}">
      <dsp:nvSpPr>
        <dsp:cNvPr id="0" name=""/>
        <dsp:cNvSpPr/>
      </dsp:nvSpPr>
      <dsp:spPr>
        <a:xfrm>
          <a:off x="4456715" y="1037852"/>
          <a:ext cx="1360285" cy="577508"/>
        </a:xfrm>
        <a:custGeom>
          <a:avLst/>
          <a:gdLst/>
          <a:ahLst/>
          <a:cxnLst/>
          <a:rect l="0" t="0" r="0" b="0"/>
          <a:pathLst>
            <a:path>
              <a:moveTo>
                <a:pt x="0" y="0"/>
              </a:moveTo>
              <a:lnTo>
                <a:pt x="0" y="577508"/>
              </a:lnTo>
              <a:lnTo>
                <a:pt x="1360285" y="577508"/>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FFAB1D-259D-4B14-864A-04425A6B67F1}">
      <dsp:nvSpPr>
        <dsp:cNvPr id="0" name=""/>
        <dsp:cNvSpPr/>
      </dsp:nvSpPr>
      <dsp:spPr>
        <a:xfrm>
          <a:off x="389216" y="315936"/>
          <a:ext cx="8134997" cy="721915"/>
        </a:xfrm>
        <a:prstGeom prst="rect">
          <a:avLst/>
        </a:prstGeom>
        <a:solidFill>
          <a:srgbClr val="692F0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Fundamental Individual Tactical Skills </a:t>
          </a:r>
        </a:p>
      </dsp:txBody>
      <dsp:txXfrm>
        <a:off x="389216" y="315936"/>
        <a:ext cx="8134997" cy="721915"/>
      </dsp:txXfrm>
    </dsp:sp>
    <dsp:sp modelId="{6C38323C-2EFE-4662-B8CF-FDD5D63B4C79}">
      <dsp:nvSpPr>
        <dsp:cNvPr id="0" name=""/>
        <dsp:cNvSpPr/>
      </dsp:nvSpPr>
      <dsp:spPr>
        <a:xfrm>
          <a:off x="5817000" y="1317468"/>
          <a:ext cx="1191567" cy="595783"/>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Defense</a:t>
          </a:r>
        </a:p>
      </dsp:txBody>
      <dsp:txXfrm>
        <a:off x="5817000" y="1317468"/>
        <a:ext cx="1191567" cy="595783"/>
      </dsp:txXfrm>
    </dsp:sp>
    <dsp:sp modelId="{8A77F637-2E57-4F20-A75C-20AB446D8ED8}">
      <dsp:nvSpPr>
        <dsp:cNvPr id="0" name=""/>
        <dsp:cNvSpPr/>
      </dsp:nvSpPr>
      <dsp:spPr>
        <a:xfrm>
          <a:off x="6699389" y="2080010"/>
          <a:ext cx="1441793" cy="720896"/>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Reacting to fakes</a:t>
          </a:r>
        </a:p>
      </dsp:txBody>
      <dsp:txXfrm>
        <a:off x="6699389" y="2080010"/>
        <a:ext cx="1441793" cy="720896"/>
      </dsp:txXfrm>
    </dsp:sp>
    <dsp:sp modelId="{2AE08008-9647-4CB8-8968-00BD4788D99F}">
      <dsp:nvSpPr>
        <dsp:cNvPr id="0" name=""/>
        <dsp:cNvSpPr/>
      </dsp:nvSpPr>
      <dsp:spPr>
        <a:xfrm>
          <a:off x="4616062" y="2139927"/>
          <a:ext cx="1488764" cy="751418"/>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Taking Over-</a:t>
          </a:r>
        </a:p>
        <a:p>
          <a:pPr marL="0" lvl="0" indent="0" algn="ctr" defTabSz="977900">
            <a:lnSpc>
              <a:spcPct val="90000"/>
            </a:lnSpc>
            <a:spcBef>
              <a:spcPct val="0"/>
            </a:spcBef>
            <a:spcAft>
              <a:spcPct val="35000"/>
            </a:spcAft>
            <a:buNone/>
          </a:pPr>
          <a:r>
            <a:rPr lang="en-US" sz="2200" kern="1200" dirty="0"/>
            <a:t>Passing On</a:t>
          </a:r>
        </a:p>
      </dsp:txBody>
      <dsp:txXfrm>
        <a:off x="4616062" y="2139927"/>
        <a:ext cx="1488764" cy="751418"/>
      </dsp:txXfrm>
    </dsp:sp>
    <dsp:sp modelId="{53870E1A-1A1E-434D-B26C-030046747745}">
      <dsp:nvSpPr>
        <dsp:cNvPr id="0" name=""/>
        <dsp:cNvSpPr/>
      </dsp:nvSpPr>
      <dsp:spPr>
        <a:xfrm>
          <a:off x="6657220" y="3139076"/>
          <a:ext cx="2225312" cy="1186991"/>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Positioning </a:t>
          </a:r>
        </a:p>
        <a:p>
          <a:pPr marL="0" lvl="0" indent="0" algn="ctr" defTabSz="977900">
            <a:lnSpc>
              <a:spcPct val="90000"/>
            </a:lnSpc>
            <a:spcBef>
              <a:spcPct val="0"/>
            </a:spcBef>
            <a:spcAft>
              <a:spcPct val="35000"/>
            </a:spcAft>
            <a:buNone/>
          </a:pPr>
          <a:r>
            <a:rPr lang="en-US" sz="2200" kern="1200" dirty="0"/>
            <a:t>between attacker </a:t>
          </a:r>
        </a:p>
        <a:p>
          <a:pPr marL="0" lvl="0" indent="0" algn="ctr" defTabSz="977900">
            <a:lnSpc>
              <a:spcPct val="90000"/>
            </a:lnSpc>
            <a:spcBef>
              <a:spcPct val="0"/>
            </a:spcBef>
            <a:spcAft>
              <a:spcPct val="35000"/>
            </a:spcAft>
            <a:buNone/>
          </a:pPr>
          <a:r>
            <a:rPr lang="en-US" sz="2200" kern="1200" dirty="0"/>
            <a:t>&amp; own goal</a:t>
          </a:r>
        </a:p>
      </dsp:txBody>
      <dsp:txXfrm>
        <a:off x="6657220" y="3139076"/>
        <a:ext cx="2225312" cy="1186991"/>
      </dsp:txXfrm>
    </dsp:sp>
    <dsp:sp modelId="{8FA81459-4AB8-4638-B34E-BBDB1E41DBAA}">
      <dsp:nvSpPr>
        <dsp:cNvPr id="0" name=""/>
        <dsp:cNvSpPr/>
      </dsp:nvSpPr>
      <dsp:spPr>
        <a:xfrm>
          <a:off x="4683647" y="3064276"/>
          <a:ext cx="1382454" cy="655164"/>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Switching</a:t>
          </a:r>
        </a:p>
      </dsp:txBody>
      <dsp:txXfrm>
        <a:off x="4683647" y="3064276"/>
        <a:ext cx="1382454" cy="655164"/>
      </dsp:txXfrm>
    </dsp:sp>
    <dsp:sp modelId="{7717C8F0-F69A-483D-A653-92ABF26B8ACD}">
      <dsp:nvSpPr>
        <dsp:cNvPr id="0" name=""/>
        <dsp:cNvSpPr/>
      </dsp:nvSpPr>
      <dsp:spPr>
        <a:xfrm>
          <a:off x="851510" y="1892269"/>
          <a:ext cx="1891689" cy="595783"/>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Offense</a:t>
          </a:r>
        </a:p>
      </dsp:txBody>
      <dsp:txXfrm>
        <a:off x="851510" y="1892269"/>
        <a:ext cx="1891689" cy="595783"/>
      </dsp:txXfrm>
    </dsp:sp>
    <dsp:sp modelId="{82CFB6BC-D0FB-42F8-95A3-8743D0101620}">
      <dsp:nvSpPr>
        <dsp:cNvPr id="0" name=""/>
        <dsp:cNvSpPr/>
      </dsp:nvSpPr>
      <dsp:spPr>
        <a:xfrm>
          <a:off x="2293625" y="2635906"/>
          <a:ext cx="1875484" cy="888751"/>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Screening &amp; Setting Picks</a:t>
          </a:r>
        </a:p>
      </dsp:txBody>
      <dsp:txXfrm>
        <a:off x="2293625" y="2635906"/>
        <a:ext cx="1875484" cy="888751"/>
      </dsp:txXfrm>
    </dsp:sp>
    <dsp:sp modelId="{BDC2EAA4-3A78-42ED-BFED-98F3992FB2DD}">
      <dsp:nvSpPr>
        <dsp:cNvPr id="0" name=""/>
        <dsp:cNvSpPr/>
      </dsp:nvSpPr>
      <dsp:spPr>
        <a:xfrm>
          <a:off x="236179" y="2690289"/>
          <a:ext cx="1459976" cy="815959"/>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Attacking </a:t>
          </a:r>
        </a:p>
        <a:p>
          <a:pPr marL="0" lvl="0" indent="0" algn="ctr" defTabSz="977900">
            <a:lnSpc>
              <a:spcPct val="90000"/>
            </a:lnSpc>
            <a:spcBef>
              <a:spcPct val="0"/>
            </a:spcBef>
            <a:spcAft>
              <a:spcPct val="35000"/>
            </a:spcAft>
            <a:buNone/>
          </a:pPr>
          <a:r>
            <a:rPr lang="en-US" sz="2200" kern="1200" dirty="0"/>
            <a:t>Gaps</a:t>
          </a:r>
        </a:p>
      </dsp:txBody>
      <dsp:txXfrm>
        <a:off x="236179" y="2690289"/>
        <a:ext cx="1459976" cy="815959"/>
      </dsp:txXfrm>
    </dsp:sp>
    <dsp:sp modelId="{227451A7-A911-4314-AD67-45DF1E49697E}">
      <dsp:nvSpPr>
        <dsp:cNvPr id="0" name=""/>
        <dsp:cNvSpPr/>
      </dsp:nvSpPr>
      <dsp:spPr>
        <a:xfrm>
          <a:off x="2307590" y="3810261"/>
          <a:ext cx="1689851" cy="991397"/>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Changing Positions &amp; Crossing</a:t>
          </a:r>
        </a:p>
      </dsp:txBody>
      <dsp:txXfrm>
        <a:off x="2307590" y="3810261"/>
        <a:ext cx="1689851" cy="991397"/>
      </dsp:txXfrm>
    </dsp:sp>
    <dsp:sp modelId="{F32FF5C4-7485-4D37-AA4C-3930A41DC40C}">
      <dsp:nvSpPr>
        <dsp:cNvPr id="0" name=""/>
        <dsp:cNvSpPr/>
      </dsp:nvSpPr>
      <dsp:spPr>
        <a:xfrm>
          <a:off x="86305" y="3882791"/>
          <a:ext cx="1597815" cy="720896"/>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Supporting Teammates</a:t>
          </a:r>
        </a:p>
      </dsp:txBody>
      <dsp:txXfrm>
        <a:off x="86305" y="3882791"/>
        <a:ext cx="1597815" cy="720896"/>
      </dsp:txXfrm>
    </dsp:sp>
    <dsp:sp modelId="{41DAFD84-53F6-4978-95A9-F211BEBAA41D}">
      <dsp:nvSpPr>
        <dsp:cNvPr id="0" name=""/>
        <dsp:cNvSpPr/>
      </dsp:nvSpPr>
      <dsp:spPr>
        <a:xfrm>
          <a:off x="4528173" y="4167716"/>
          <a:ext cx="1733319" cy="595777"/>
        </a:xfrm>
        <a:prstGeom prst="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Goalkeeping</a:t>
          </a:r>
        </a:p>
      </dsp:txBody>
      <dsp:txXfrm>
        <a:off x="4528173" y="4167716"/>
        <a:ext cx="1733319" cy="595777"/>
      </dsp:txXfrm>
    </dsp:sp>
    <dsp:sp modelId="{AD596AF0-8709-4E0D-8D7B-788FEAAFC677}">
      <dsp:nvSpPr>
        <dsp:cNvPr id="0" name=""/>
        <dsp:cNvSpPr/>
      </dsp:nvSpPr>
      <dsp:spPr>
        <a:xfrm>
          <a:off x="5350962" y="4990497"/>
          <a:ext cx="3596709" cy="404634"/>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Saving penalty shots</a:t>
          </a:r>
        </a:p>
      </dsp:txBody>
      <dsp:txXfrm>
        <a:off x="5350962" y="4990497"/>
        <a:ext cx="3596709" cy="404634"/>
      </dsp:txXfrm>
    </dsp:sp>
    <dsp:sp modelId="{D0359CAD-B12D-4F37-9A1E-43E9C8227C2B}">
      <dsp:nvSpPr>
        <dsp:cNvPr id="0" name=""/>
        <dsp:cNvSpPr/>
      </dsp:nvSpPr>
      <dsp:spPr>
        <a:xfrm>
          <a:off x="5350962" y="5514090"/>
          <a:ext cx="3532162" cy="373552"/>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Forcing shots in preferable spots   </a:t>
          </a:r>
        </a:p>
      </dsp:txBody>
      <dsp:txXfrm>
        <a:off x="5350962" y="5514090"/>
        <a:ext cx="3532162" cy="373552"/>
      </dsp:txXfrm>
    </dsp:sp>
    <dsp:sp modelId="{AC370264-D478-4DFD-9F52-A8D033250059}">
      <dsp:nvSpPr>
        <dsp:cNvPr id="0" name=""/>
        <dsp:cNvSpPr/>
      </dsp:nvSpPr>
      <dsp:spPr>
        <a:xfrm>
          <a:off x="5410195" y="6095998"/>
          <a:ext cx="3407275" cy="474465"/>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Preventing fast-breaks</a:t>
          </a:r>
        </a:p>
      </dsp:txBody>
      <dsp:txXfrm>
        <a:off x="5410195" y="6095998"/>
        <a:ext cx="3407275" cy="47446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0C0B9-6D40-4A2C-AD4C-C7AE93BE274F}">
      <dsp:nvSpPr>
        <dsp:cNvPr id="0" name=""/>
        <dsp:cNvSpPr/>
      </dsp:nvSpPr>
      <dsp:spPr>
        <a:xfrm>
          <a:off x="4751967" y="5064041"/>
          <a:ext cx="420735" cy="1412007"/>
        </a:xfrm>
        <a:custGeom>
          <a:avLst/>
          <a:gdLst/>
          <a:ahLst/>
          <a:cxnLst/>
          <a:rect l="0" t="0" r="0" b="0"/>
          <a:pathLst>
            <a:path>
              <a:moveTo>
                <a:pt x="0" y="0"/>
              </a:moveTo>
              <a:lnTo>
                <a:pt x="0" y="1412007"/>
              </a:lnTo>
              <a:lnTo>
                <a:pt x="420735" y="1412007"/>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7294FE-2F55-4C89-86D8-C7EC6424D1D6}">
      <dsp:nvSpPr>
        <dsp:cNvPr id="0" name=""/>
        <dsp:cNvSpPr/>
      </dsp:nvSpPr>
      <dsp:spPr>
        <a:xfrm>
          <a:off x="4751967" y="5064041"/>
          <a:ext cx="403288" cy="858980"/>
        </a:xfrm>
        <a:custGeom>
          <a:avLst/>
          <a:gdLst/>
          <a:ahLst/>
          <a:cxnLst/>
          <a:rect l="0" t="0" r="0" b="0"/>
          <a:pathLst>
            <a:path>
              <a:moveTo>
                <a:pt x="0" y="0"/>
              </a:moveTo>
              <a:lnTo>
                <a:pt x="0" y="858980"/>
              </a:lnTo>
              <a:lnTo>
                <a:pt x="403288" y="858980"/>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4A9FC1-1871-48F9-A4B5-040098F571DC}">
      <dsp:nvSpPr>
        <dsp:cNvPr id="0" name=""/>
        <dsp:cNvSpPr/>
      </dsp:nvSpPr>
      <dsp:spPr>
        <a:xfrm>
          <a:off x="4751967" y="5064041"/>
          <a:ext cx="403288" cy="363340"/>
        </a:xfrm>
        <a:custGeom>
          <a:avLst/>
          <a:gdLst/>
          <a:ahLst/>
          <a:cxnLst/>
          <a:rect l="0" t="0" r="0" b="0"/>
          <a:pathLst>
            <a:path>
              <a:moveTo>
                <a:pt x="0" y="0"/>
              </a:moveTo>
              <a:lnTo>
                <a:pt x="0" y="363340"/>
              </a:lnTo>
              <a:lnTo>
                <a:pt x="403288" y="363340"/>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93C0DE-B664-4009-9679-8A243551F3ED}">
      <dsp:nvSpPr>
        <dsp:cNvPr id="0" name=""/>
        <dsp:cNvSpPr/>
      </dsp:nvSpPr>
      <dsp:spPr>
        <a:xfrm>
          <a:off x="4498040" y="643479"/>
          <a:ext cx="91440" cy="4142971"/>
        </a:xfrm>
        <a:custGeom>
          <a:avLst/>
          <a:gdLst/>
          <a:ahLst/>
          <a:cxnLst/>
          <a:rect l="0" t="0" r="0" b="0"/>
          <a:pathLst>
            <a:path>
              <a:moveTo>
                <a:pt x="45720" y="0"/>
              </a:moveTo>
              <a:lnTo>
                <a:pt x="45720" y="4142971"/>
              </a:lnTo>
              <a:lnTo>
                <a:pt x="92405" y="4142971"/>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4729C0-FBB4-4468-9ADC-A18CC0AB7FF9}">
      <dsp:nvSpPr>
        <dsp:cNvPr id="0" name=""/>
        <dsp:cNvSpPr/>
      </dsp:nvSpPr>
      <dsp:spPr>
        <a:xfrm>
          <a:off x="1984758" y="1495729"/>
          <a:ext cx="206226" cy="1703886"/>
        </a:xfrm>
        <a:custGeom>
          <a:avLst/>
          <a:gdLst/>
          <a:ahLst/>
          <a:cxnLst/>
          <a:rect l="0" t="0" r="0" b="0"/>
          <a:pathLst>
            <a:path>
              <a:moveTo>
                <a:pt x="0" y="0"/>
              </a:moveTo>
              <a:lnTo>
                <a:pt x="0" y="1703886"/>
              </a:lnTo>
              <a:lnTo>
                <a:pt x="206226" y="1703886"/>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AE0F45-210A-4D45-8079-90C173BBE2D0}">
      <dsp:nvSpPr>
        <dsp:cNvPr id="0" name=""/>
        <dsp:cNvSpPr/>
      </dsp:nvSpPr>
      <dsp:spPr>
        <a:xfrm>
          <a:off x="1984758" y="1495729"/>
          <a:ext cx="184437" cy="3147706"/>
        </a:xfrm>
        <a:custGeom>
          <a:avLst/>
          <a:gdLst/>
          <a:ahLst/>
          <a:cxnLst/>
          <a:rect l="0" t="0" r="0" b="0"/>
          <a:pathLst>
            <a:path>
              <a:moveTo>
                <a:pt x="0" y="0"/>
              </a:moveTo>
              <a:lnTo>
                <a:pt x="0" y="3147706"/>
              </a:lnTo>
              <a:lnTo>
                <a:pt x="184437" y="3147706"/>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4A260E-532B-48A7-8D61-1842EE4372EE}">
      <dsp:nvSpPr>
        <dsp:cNvPr id="0" name=""/>
        <dsp:cNvSpPr/>
      </dsp:nvSpPr>
      <dsp:spPr>
        <a:xfrm>
          <a:off x="1671454" y="1495729"/>
          <a:ext cx="313304" cy="1168527"/>
        </a:xfrm>
        <a:custGeom>
          <a:avLst/>
          <a:gdLst/>
          <a:ahLst/>
          <a:cxnLst/>
          <a:rect l="0" t="0" r="0" b="0"/>
          <a:pathLst>
            <a:path>
              <a:moveTo>
                <a:pt x="313304" y="0"/>
              </a:moveTo>
              <a:lnTo>
                <a:pt x="313304" y="1168527"/>
              </a:lnTo>
              <a:lnTo>
                <a:pt x="0" y="1168527"/>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43BB0D-CD0A-4783-A40F-081107CD4C34}">
      <dsp:nvSpPr>
        <dsp:cNvPr id="0" name=""/>
        <dsp:cNvSpPr/>
      </dsp:nvSpPr>
      <dsp:spPr>
        <a:xfrm>
          <a:off x="1984758" y="1495729"/>
          <a:ext cx="646623" cy="600996"/>
        </a:xfrm>
        <a:custGeom>
          <a:avLst/>
          <a:gdLst/>
          <a:ahLst/>
          <a:cxnLst/>
          <a:rect l="0" t="0" r="0" b="0"/>
          <a:pathLst>
            <a:path>
              <a:moveTo>
                <a:pt x="0" y="0"/>
              </a:moveTo>
              <a:lnTo>
                <a:pt x="0" y="600996"/>
              </a:lnTo>
              <a:lnTo>
                <a:pt x="646623" y="600996"/>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3B7E85-59CF-4AF0-86E2-F57DEF0B5123}">
      <dsp:nvSpPr>
        <dsp:cNvPr id="0" name=""/>
        <dsp:cNvSpPr/>
      </dsp:nvSpPr>
      <dsp:spPr>
        <a:xfrm>
          <a:off x="2590802" y="643479"/>
          <a:ext cx="1952957" cy="592396"/>
        </a:xfrm>
        <a:custGeom>
          <a:avLst/>
          <a:gdLst/>
          <a:ahLst/>
          <a:cxnLst/>
          <a:rect l="0" t="0" r="0" b="0"/>
          <a:pathLst>
            <a:path>
              <a:moveTo>
                <a:pt x="1952957" y="0"/>
              </a:moveTo>
              <a:lnTo>
                <a:pt x="1952957" y="592396"/>
              </a:lnTo>
              <a:lnTo>
                <a:pt x="0" y="592396"/>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07C9C5-8260-46A7-B1E6-869363483B43}">
      <dsp:nvSpPr>
        <dsp:cNvPr id="0" name=""/>
        <dsp:cNvSpPr/>
      </dsp:nvSpPr>
      <dsp:spPr>
        <a:xfrm>
          <a:off x="6072282" y="1520063"/>
          <a:ext cx="565265" cy="2323296"/>
        </a:xfrm>
        <a:custGeom>
          <a:avLst/>
          <a:gdLst/>
          <a:ahLst/>
          <a:cxnLst/>
          <a:rect l="0" t="0" r="0" b="0"/>
          <a:pathLst>
            <a:path>
              <a:moveTo>
                <a:pt x="0" y="0"/>
              </a:moveTo>
              <a:lnTo>
                <a:pt x="0" y="2323296"/>
              </a:lnTo>
              <a:lnTo>
                <a:pt x="565265" y="2323296"/>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1D8DF8-36A3-4E78-BCDE-8BB0E1E89641}">
      <dsp:nvSpPr>
        <dsp:cNvPr id="0" name=""/>
        <dsp:cNvSpPr/>
      </dsp:nvSpPr>
      <dsp:spPr>
        <a:xfrm>
          <a:off x="5744229" y="1520063"/>
          <a:ext cx="328053" cy="1114076"/>
        </a:xfrm>
        <a:custGeom>
          <a:avLst/>
          <a:gdLst/>
          <a:ahLst/>
          <a:cxnLst/>
          <a:rect l="0" t="0" r="0" b="0"/>
          <a:pathLst>
            <a:path>
              <a:moveTo>
                <a:pt x="328053" y="0"/>
              </a:moveTo>
              <a:lnTo>
                <a:pt x="328053" y="1114076"/>
              </a:lnTo>
              <a:lnTo>
                <a:pt x="0" y="1114076"/>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38B9A1-7FE4-42EC-9D36-31746457C3AB}">
      <dsp:nvSpPr>
        <dsp:cNvPr id="0" name=""/>
        <dsp:cNvSpPr/>
      </dsp:nvSpPr>
      <dsp:spPr>
        <a:xfrm>
          <a:off x="6072282" y="1520063"/>
          <a:ext cx="893027" cy="449959"/>
        </a:xfrm>
        <a:custGeom>
          <a:avLst/>
          <a:gdLst/>
          <a:ahLst/>
          <a:cxnLst/>
          <a:rect l="0" t="0" r="0" b="0"/>
          <a:pathLst>
            <a:path>
              <a:moveTo>
                <a:pt x="0" y="0"/>
              </a:moveTo>
              <a:lnTo>
                <a:pt x="0" y="449959"/>
              </a:lnTo>
              <a:lnTo>
                <a:pt x="893027" y="449959"/>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A004AE-BB73-4B55-91B9-65BB603A56B5}">
      <dsp:nvSpPr>
        <dsp:cNvPr id="0" name=""/>
        <dsp:cNvSpPr/>
      </dsp:nvSpPr>
      <dsp:spPr>
        <a:xfrm>
          <a:off x="4543760" y="643479"/>
          <a:ext cx="973339" cy="598991"/>
        </a:xfrm>
        <a:custGeom>
          <a:avLst/>
          <a:gdLst/>
          <a:ahLst/>
          <a:cxnLst/>
          <a:rect l="0" t="0" r="0" b="0"/>
          <a:pathLst>
            <a:path>
              <a:moveTo>
                <a:pt x="0" y="0"/>
              </a:moveTo>
              <a:lnTo>
                <a:pt x="0" y="598991"/>
              </a:lnTo>
              <a:lnTo>
                <a:pt x="973339" y="598991"/>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FFAB1D-259D-4B14-864A-04425A6B67F1}">
      <dsp:nvSpPr>
        <dsp:cNvPr id="0" name=""/>
        <dsp:cNvSpPr/>
      </dsp:nvSpPr>
      <dsp:spPr>
        <a:xfrm>
          <a:off x="517465" y="124666"/>
          <a:ext cx="8052589" cy="518813"/>
        </a:xfrm>
        <a:prstGeom prst="rect">
          <a:avLst/>
        </a:prstGeom>
        <a:solidFill>
          <a:srgbClr val="55260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Fundamental Team Tactical Concepts  </a:t>
          </a:r>
        </a:p>
      </dsp:txBody>
      <dsp:txXfrm>
        <a:off x="517465" y="124666"/>
        <a:ext cx="8052589" cy="518813"/>
      </dsp:txXfrm>
    </dsp:sp>
    <dsp:sp modelId="{6C38323C-2EFE-4662-B8CF-FDD5D63B4C79}">
      <dsp:nvSpPr>
        <dsp:cNvPr id="0" name=""/>
        <dsp:cNvSpPr/>
      </dsp:nvSpPr>
      <dsp:spPr>
        <a:xfrm>
          <a:off x="5517099" y="964879"/>
          <a:ext cx="1110366" cy="555183"/>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Defense</a:t>
          </a:r>
        </a:p>
      </dsp:txBody>
      <dsp:txXfrm>
        <a:off x="5517099" y="964879"/>
        <a:ext cx="1110366" cy="555183"/>
      </dsp:txXfrm>
    </dsp:sp>
    <dsp:sp modelId="{2AE08008-9647-4CB8-8968-00BD4788D99F}">
      <dsp:nvSpPr>
        <dsp:cNvPr id="0" name=""/>
        <dsp:cNvSpPr/>
      </dsp:nvSpPr>
      <dsp:spPr>
        <a:xfrm>
          <a:off x="6965309" y="1318731"/>
          <a:ext cx="1293980" cy="1302581"/>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Half-court</a:t>
          </a:r>
        </a:p>
        <a:p>
          <a:pPr marL="0" lvl="0" indent="0" algn="ctr" defTabSz="977900">
            <a:lnSpc>
              <a:spcPct val="90000"/>
            </a:lnSpc>
            <a:spcBef>
              <a:spcPct val="0"/>
            </a:spcBef>
            <a:spcAft>
              <a:spcPct val="35000"/>
            </a:spcAft>
            <a:buNone/>
          </a:pPr>
          <a:r>
            <a:rPr lang="en-US" sz="2200" kern="1200" dirty="0"/>
            <a:t>Man-to-Man</a:t>
          </a:r>
        </a:p>
      </dsp:txBody>
      <dsp:txXfrm>
        <a:off x="6965309" y="1318731"/>
        <a:ext cx="1293980" cy="1302581"/>
      </dsp:txXfrm>
    </dsp:sp>
    <dsp:sp modelId="{53870E1A-1A1E-434D-B26C-030046747745}">
      <dsp:nvSpPr>
        <dsp:cNvPr id="0" name=""/>
        <dsp:cNvSpPr/>
      </dsp:nvSpPr>
      <dsp:spPr>
        <a:xfrm>
          <a:off x="4909994" y="1852161"/>
          <a:ext cx="834234" cy="1563955"/>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Zone:</a:t>
          </a:r>
        </a:p>
        <a:p>
          <a:pPr marL="0" lvl="0" indent="0" algn="ctr" defTabSz="977900">
            <a:lnSpc>
              <a:spcPct val="90000"/>
            </a:lnSpc>
            <a:spcBef>
              <a:spcPct val="0"/>
            </a:spcBef>
            <a:spcAft>
              <a:spcPct val="35000"/>
            </a:spcAft>
            <a:buNone/>
          </a:pPr>
          <a:r>
            <a:rPr lang="en-US" sz="2200" kern="1200" dirty="0"/>
            <a:t>3:3</a:t>
          </a:r>
        </a:p>
        <a:p>
          <a:pPr marL="0" lvl="0" indent="0" algn="ctr" defTabSz="977900">
            <a:lnSpc>
              <a:spcPct val="90000"/>
            </a:lnSpc>
            <a:spcBef>
              <a:spcPct val="0"/>
            </a:spcBef>
            <a:spcAft>
              <a:spcPct val="35000"/>
            </a:spcAft>
            <a:buNone/>
          </a:pPr>
          <a:r>
            <a:rPr lang="en-US" sz="2200" kern="1200" dirty="0"/>
            <a:t>5:1</a:t>
          </a:r>
        </a:p>
        <a:p>
          <a:pPr marL="0" lvl="0" indent="0" algn="ctr" defTabSz="977900">
            <a:lnSpc>
              <a:spcPct val="90000"/>
            </a:lnSpc>
            <a:spcBef>
              <a:spcPct val="0"/>
            </a:spcBef>
            <a:spcAft>
              <a:spcPct val="35000"/>
            </a:spcAft>
            <a:buNone/>
          </a:pPr>
          <a:r>
            <a:rPr lang="en-US" sz="2200" kern="1200" dirty="0"/>
            <a:t>6:0</a:t>
          </a:r>
        </a:p>
      </dsp:txBody>
      <dsp:txXfrm>
        <a:off x="4909994" y="1852161"/>
        <a:ext cx="834234" cy="1563955"/>
      </dsp:txXfrm>
    </dsp:sp>
    <dsp:sp modelId="{0D674737-97E5-485F-A3D6-5808411B4290}">
      <dsp:nvSpPr>
        <dsp:cNvPr id="0" name=""/>
        <dsp:cNvSpPr/>
      </dsp:nvSpPr>
      <dsp:spPr>
        <a:xfrm>
          <a:off x="6637548" y="2995322"/>
          <a:ext cx="1318863" cy="1696074"/>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Special </a:t>
          </a:r>
        </a:p>
        <a:p>
          <a:pPr marL="0" lvl="0" indent="0" algn="ctr" defTabSz="800100">
            <a:lnSpc>
              <a:spcPct val="90000"/>
            </a:lnSpc>
            <a:spcBef>
              <a:spcPct val="0"/>
            </a:spcBef>
            <a:spcAft>
              <a:spcPct val="35000"/>
            </a:spcAft>
            <a:buNone/>
          </a:pPr>
          <a:r>
            <a:rPr lang="en-US" sz="1800" kern="1200" dirty="0"/>
            <a:t>Situations</a:t>
          </a:r>
        </a:p>
        <a:p>
          <a:pPr marL="0" lvl="0" indent="0" algn="ctr" defTabSz="800100">
            <a:lnSpc>
              <a:spcPct val="90000"/>
            </a:lnSpc>
            <a:spcBef>
              <a:spcPct val="0"/>
            </a:spcBef>
            <a:spcAft>
              <a:spcPct val="35000"/>
            </a:spcAft>
            <a:buNone/>
          </a:pPr>
          <a:r>
            <a:rPr lang="en-US" sz="1800" kern="1200" dirty="0"/>
            <a:t>6 vs. 5</a:t>
          </a:r>
        </a:p>
        <a:p>
          <a:pPr marL="0" lvl="0" indent="0" algn="ctr" defTabSz="800100">
            <a:lnSpc>
              <a:spcPct val="90000"/>
            </a:lnSpc>
            <a:spcBef>
              <a:spcPct val="0"/>
            </a:spcBef>
            <a:spcAft>
              <a:spcPct val="35000"/>
            </a:spcAft>
            <a:buNone/>
          </a:pPr>
          <a:r>
            <a:rPr lang="en-US" sz="1800" kern="1200" dirty="0"/>
            <a:t>&amp;</a:t>
          </a:r>
        </a:p>
        <a:p>
          <a:pPr marL="0" lvl="0" indent="0" algn="ctr" defTabSz="800100">
            <a:lnSpc>
              <a:spcPct val="90000"/>
            </a:lnSpc>
            <a:spcBef>
              <a:spcPct val="0"/>
            </a:spcBef>
            <a:spcAft>
              <a:spcPct val="35000"/>
            </a:spcAft>
            <a:buNone/>
          </a:pPr>
          <a:r>
            <a:rPr lang="en-US" sz="1800" kern="1200" dirty="0"/>
            <a:t>5 vs.6</a:t>
          </a:r>
        </a:p>
      </dsp:txBody>
      <dsp:txXfrm>
        <a:off x="6637548" y="2995322"/>
        <a:ext cx="1318863" cy="1696074"/>
      </dsp:txXfrm>
    </dsp:sp>
    <dsp:sp modelId="{7717C8F0-F69A-483D-A653-92ABF26B8ACD}">
      <dsp:nvSpPr>
        <dsp:cNvPr id="0" name=""/>
        <dsp:cNvSpPr/>
      </dsp:nvSpPr>
      <dsp:spPr>
        <a:xfrm>
          <a:off x="1378715" y="976023"/>
          <a:ext cx="1212086" cy="519705"/>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Offense</a:t>
          </a:r>
        </a:p>
      </dsp:txBody>
      <dsp:txXfrm>
        <a:off x="1378715" y="976023"/>
        <a:ext cx="1212086" cy="519705"/>
      </dsp:txXfrm>
    </dsp:sp>
    <dsp:sp modelId="{82CFB6BC-D0FB-42F8-95A3-8743D0101620}">
      <dsp:nvSpPr>
        <dsp:cNvPr id="0" name=""/>
        <dsp:cNvSpPr/>
      </dsp:nvSpPr>
      <dsp:spPr>
        <a:xfrm>
          <a:off x="2631381" y="1566804"/>
          <a:ext cx="1079744" cy="1059841"/>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Against Zone </a:t>
          </a:r>
        </a:p>
        <a:p>
          <a:pPr marL="0" lvl="0" indent="0" algn="ctr" defTabSz="977900">
            <a:lnSpc>
              <a:spcPct val="90000"/>
            </a:lnSpc>
            <a:spcBef>
              <a:spcPct val="0"/>
            </a:spcBef>
            <a:spcAft>
              <a:spcPct val="35000"/>
            </a:spcAft>
            <a:buNone/>
          </a:pPr>
          <a:r>
            <a:rPr lang="en-US" sz="2200" kern="1200" dirty="0"/>
            <a:t>Defense</a:t>
          </a:r>
        </a:p>
      </dsp:txBody>
      <dsp:txXfrm>
        <a:off x="2631381" y="1566804"/>
        <a:ext cx="1079744" cy="1059841"/>
      </dsp:txXfrm>
    </dsp:sp>
    <dsp:sp modelId="{BA4B79BB-20A5-43CE-9519-DEE647496DE7}">
      <dsp:nvSpPr>
        <dsp:cNvPr id="0" name=""/>
        <dsp:cNvSpPr/>
      </dsp:nvSpPr>
      <dsp:spPr>
        <a:xfrm>
          <a:off x="393370" y="1846004"/>
          <a:ext cx="1278083" cy="1636505"/>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Special Situations</a:t>
          </a:r>
        </a:p>
        <a:p>
          <a:pPr marL="0" lvl="0" indent="0" algn="ctr" defTabSz="800100">
            <a:lnSpc>
              <a:spcPct val="90000"/>
            </a:lnSpc>
            <a:spcBef>
              <a:spcPct val="0"/>
            </a:spcBef>
            <a:spcAft>
              <a:spcPct val="35000"/>
            </a:spcAft>
            <a:buNone/>
          </a:pPr>
          <a:r>
            <a:rPr lang="en-US" sz="1800" kern="1200" dirty="0"/>
            <a:t>6 vs. 5</a:t>
          </a:r>
        </a:p>
        <a:p>
          <a:pPr marL="0" lvl="0" indent="0" algn="ctr" defTabSz="800100">
            <a:lnSpc>
              <a:spcPct val="90000"/>
            </a:lnSpc>
            <a:spcBef>
              <a:spcPct val="0"/>
            </a:spcBef>
            <a:spcAft>
              <a:spcPct val="35000"/>
            </a:spcAft>
            <a:buNone/>
          </a:pPr>
          <a:r>
            <a:rPr lang="en-US" sz="1800" kern="1200" dirty="0"/>
            <a:t>&amp;</a:t>
          </a:r>
        </a:p>
        <a:p>
          <a:pPr marL="0" lvl="0" indent="0" algn="ctr" defTabSz="800100">
            <a:lnSpc>
              <a:spcPct val="90000"/>
            </a:lnSpc>
            <a:spcBef>
              <a:spcPct val="0"/>
            </a:spcBef>
            <a:spcAft>
              <a:spcPct val="35000"/>
            </a:spcAft>
            <a:buNone/>
          </a:pPr>
          <a:r>
            <a:rPr lang="en-US" sz="1800" kern="1200" dirty="0"/>
            <a:t>5 vs. 6</a:t>
          </a:r>
        </a:p>
      </dsp:txBody>
      <dsp:txXfrm>
        <a:off x="393370" y="1846004"/>
        <a:ext cx="1278083" cy="1636505"/>
      </dsp:txXfrm>
    </dsp:sp>
    <dsp:sp modelId="{BDC2EAA4-3A78-42ED-BFED-98F3992FB2DD}">
      <dsp:nvSpPr>
        <dsp:cNvPr id="0" name=""/>
        <dsp:cNvSpPr/>
      </dsp:nvSpPr>
      <dsp:spPr>
        <a:xfrm>
          <a:off x="2169196" y="4026052"/>
          <a:ext cx="1447080" cy="1234767"/>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Against </a:t>
          </a:r>
        </a:p>
        <a:p>
          <a:pPr marL="0" lvl="0" indent="0" algn="ctr" defTabSz="977900">
            <a:lnSpc>
              <a:spcPct val="90000"/>
            </a:lnSpc>
            <a:spcBef>
              <a:spcPct val="0"/>
            </a:spcBef>
            <a:spcAft>
              <a:spcPct val="35000"/>
            </a:spcAft>
            <a:buNone/>
          </a:pPr>
          <a:r>
            <a:rPr lang="en-US" sz="2200" kern="1200" dirty="0"/>
            <a:t>Man-to-Man Defense </a:t>
          </a:r>
        </a:p>
      </dsp:txBody>
      <dsp:txXfrm>
        <a:off x="2169196" y="4026052"/>
        <a:ext cx="1447080" cy="1234767"/>
      </dsp:txXfrm>
    </dsp:sp>
    <dsp:sp modelId="{227451A7-A911-4314-AD67-45DF1E49697E}">
      <dsp:nvSpPr>
        <dsp:cNvPr id="0" name=""/>
        <dsp:cNvSpPr/>
      </dsp:nvSpPr>
      <dsp:spPr>
        <a:xfrm>
          <a:off x="2190985" y="2807060"/>
          <a:ext cx="1306638" cy="785110"/>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Starting </a:t>
          </a:r>
        </a:p>
        <a:p>
          <a:pPr marL="0" lvl="0" indent="0" algn="ctr" defTabSz="977900">
            <a:lnSpc>
              <a:spcPct val="90000"/>
            </a:lnSpc>
            <a:spcBef>
              <a:spcPct val="0"/>
            </a:spcBef>
            <a:spcAft>
              <a:spcPct val="35000"/>
            </a:spcAft>
            <a:buNone/>
          </a:pPr>
          <a:r>
            <a:rPr lang="en-US" sz="2200" kern="1200" dirty="0"/>
            <a:t>Fast-break</a:t>
          </a:r>
        </a:p>
      </dsp:txBody>
      <dsp:txXfrm>
        <a:off x="2190985" y="2807060"/>
        <a:ext cx="1306638" cy="785110"/>
      </dsp:txXfrm>
    </dsp:sp>
    <dsp:sp modelId="{41DAFD84-53F6-4978-95A9-F211BEBAA41D}">
      <dsp:nvSpPr>
        <dsp:cNvPr id="0" name=""/>
        <dsp:cNvSpPr/>
      </dsp:nvSpPr>
      <dsp:spPr>
        <a:xfrm>
          <a:off x="4590445" y="4508860"/>
          <a:ext cx="1615220" cy="555181"/>
        </a:xfrm>
        <a:prstGeom prst="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Goalkeeping</a:t>
          </a:r>
        </a:p>
      </dsp:txBody>
      <dsp:txXfrm>
        <a:off x="4590445" y="4508860"/>
        <a:ext cx="1615220" cy="555181"/>
      </dsp:txXfrm>
    </dsp:sp>
    <dsp:sp modelId="{AD596AF0-8709-4E0D-8D7B-788FEAAFC677}">
      <dsp:nvSpPr>
        <dsp:cNvPr id="0" name=""/>
        <dsp:cNvSpPr/>
      </dsp:nvSpPr>
      <dsp:spPr>
        <a:xfrm>
          <a:off x="5155256" y="5213237"/>
          <a:ext cx="3110586" cy="428289"/>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Reading the game &amp; shooters</a:t>
          </a:r>
        </a:p>
      </dsp:txBody>
      <dsp:txXfrm>
        <a:off x="5155256" y="5213237"/>
        <a:ext cx="3110586" cy="428289"/>
      </dsp:txXfrm>
    </dsp:sp>
    <dsp:sp modelId="{D0359CAD-B12D-4F37-9A1E-43E9C8227C2B}">
      <dsp:nvSpPr>
        <dsp:cNvPr id="0" name=""/>
        <dsp:cNvSpPr/>
      </dsp:nvSpPr>
      <dsp:spPr>
        <a:xfrm>
          <a:off x="5155256" y="5716977"/>
          <a:ext cx="3257362" cy="412090"/>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Communicating with defenders</a:t>
          </a:r>
        </a:p>
      </dsp:txBody>
      <dsp:txXfrm>
        <a:off x="5155256" y="5716977"/>
        <a:ext cx="3257362" cy="412090"/>
      </dsp:txXfrm>
    </dsp:sp>
    <dsp:sp modelId="{AC370264-D478-4DFD-9F52-A8D033250059}">
      <dsp:nvSpPr>
        <dsp:cNvPr id="0" name=""/>
        <dsp:cNvSpPr/>
      </dsp:nvSpPr>
      <dsp:spPr>
        <a:xfrm>
          <a:off x="5172703" y="6258134"/>
          <a:ext cx="3248410" cy="435828"/>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Directing defense and blocking</a:t>
          </a:r>
        </a:p>
      </dsp:txBody>
      <dsp:txXfrm>
        <a:off x="5172703" y="6258134"/>
        <a:ext cx="3248410" cy="43582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7"/>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970938" y="0"/>
            <a:ext cx="3037840" cy="463407"/>
          </a:xfrm>
          <a:prstGeom prst="rect">
            <a:avLst/>
          </a:prstGeom>
        </p:spPr>
        <p:txBody>
          <a:bodyPr vert="horz" lIns="91440" tIns="45720" rIns="91440" bIns="45720" rtlCol="0"/>
          <a:lstStyle>
            <a:lvl1pPr algn="r">
              <a:defRPr sz="1200"/>
            </a:lvl1pPr>
          </a:lstStyle>
          <a:p>
            <a:fld id="{A4063743-A348-4EE7-8CC0-8A3921FE7F92}" type="datetimeFigureOut">
              <a:rPr lang="en-AU" smtClean="0"/>
              <a:t>6/10/2022</a:t>
            </a:fld>
            <a:endParaRPr lang="en-AU"/>
          </a:p>
        </p:txBody>
      </p:sp>
      <p:sp>
        <p:nvSpPr>
          <p:cNvPr id="4" name="Footer Placeholder 3"/>
          <p:cNvSpPr>
            <a:spLocks noGrp="1"/>
          </p:cNvSpPr>
          <p:nvPr>
            <p:ph type="ftr" sz="quarter" idx="2"/>
          </p:nvPr>
        </p:nvSpPr>
        <p:spPr>
          <a:xfrm>
            <a:off x="0" y="8772669"/>
            <a:ext cx="3037840" cy="463406"/>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970938" y="8772669"/>
            <a:ext cx="3037840" cy="463406"/>
          </a:xfrm>
          <a:prstGeom prst="rect">
            <a:avLst/>
          </a:prstGeom>
        </p:spPr>
        <p:txBody>
          <a:bodyPr vert="horz" lIns="91440" tIns="45720" rIns="91440" bIns="45720" rtlCol="0" anchor="b"/>
          <a:lstStyle>
            <a:lvl1pPr algn="r">
              <a:defRPr sz="1200"/>
            </a:lvl1pPr>
          </a:lstStyle>
          <a:p>
            <a:fld id="{541279C1-5593-478A-8E92-4D3CF0E12D14}" type="slidenum">
              <a:rPr lang="en-AU" smtClean="0"/>
              <a:t>‹#›</a:t>
            </a:fld>
            <a:endParaRPr lang="en-AU"/>
          </a:p>
        </p:txBody>
      </p:sp>
    </p:spTree>
    <p:extLst>
      <p:ext uri="{BB962C8B-B14F-4D97-AF65-F5344CB8AC3E}">
        <p14:creationId xmlns:p14="http://schemas.microsoft.com/office/powerpoint/2010/main" val="40706566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37840" cy="4618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ea typeface="ＭＳ Ｐゴシック" pitchFamily="28" charset="-128"/>
                <a:cs typeface="+mn-cs"/>
              </a:defRPr>
            </a:lvl1pPr>
          </a:lstStyle>
          <a:p>
            <a:pPr>
              <a:defRPr/>
            </a:pPr>
            <a:endParaRPr lang="en-US" dirty="0"/>
          </a:p>
        </p:txBody>
      </p:sp>
      <p:sp>
        <p:nvSpPr>
          <p:cNvPr id="6147" name="Rectangle 3"/>
          <p:cNvSpPr>
            <a:spLocks noGrp="1" noChangeArrowheads="1"/>
          </p:cNvSpPr>
          <p:nvPr>
            <p:ph type="dt" idx="1"/>
          </p:nvPr>
        </p:nvSpPr>
        <p:spPr bwMode="auto">
          <a:xfrm>
            <a:off x="3972560" y="0"/>
            <a:ext cx="3037840" cy="4618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ea typeface="ＭＳ Ｐゴシック" pitchFamily="28" charset="-128"/>
                <a:cs typeface="+mn-cs"/>
              </a:defRPr>
            </a:lvl1pPr>
          </a:lstStyle>
          <a:p>
            <a:pPr>
              <a:defRPr/>
            </a:pPr>
            <a:endParaRPr lang="en-US" dirty="0"/>
          </a:p>
        </p:txBody>
      </p:sp>
      <p:sp>
        <p:nvSpPr>
          <p:cNvPr id="30724" name="Rectangle 4"/>
          <p:cNvSpPr>
            <a:spLocks noGrp="1" noRot="1" noChangeAspect="1" noChangeArrowheads="1" noTextEdit="1"/>
          </p:cNvSpPr>
          <p:nvPr>
            <p:ph type="sldImg" idx="2"/>
          </p:nvPr>
        </p:nvSpPr>
        <p:spPr bwMode="auto">
          <a:xfrm>
            <a:off x="1195388" y="692150"/>
            <a:ext cx="4619625" cy="3463925"/>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34720" y="4387136"/>
            <a:ext cx="5140960" cy="41562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774271"/>
            <a:ext cx="3037840" cy="461804"/>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ea typeface="ＭＳ Ｐゴシック" pitchFamily="28" charset="-128"/>
                <a:cs typeface="+mn-cs"/>
              </a:defRPr>
            </a:lvl1pPr>
          </a:lstStyle>
          <a:p>
            <a:pPr>
              <a:defRPr/>
            </a:pPr>
            <a:endParaRPr lang="en-US" dirty="0"/>
          </a:p>
        </p:txBody>
      </p:sp>
      <p:sp>
        <p:nvSpPr>
          <p:cNvPr id="6151" name="Rectangle 7"/>
          <p:cNvSpPr>
            <a:spLocks noGrp="1" noChangeArrowheads="1"/>
          </p:cNvSpPr>
          <p:nvPr>
            <p:ph type="sldNum" sz="quarter" idx="5"/>
          </p:nvPr>
        </p:nvSpPr>
        <p:spPr bwMode="auto">
          <a:xfrm>
            <a:off x="3972560" y="8774271"/>
            <a:ext cx="3037840" cy="461804"/>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ea typeface="ＭＳ Ｐゴシック" pitchFamily="28" charset="-128"/>
                <a:cs typeface="+mn-cs"/>
              </a:defRPr>
            </a:lvl1pPr>
          </a:lstStyle>
          <a:p>
            <a:pPr>
              <a:defRPr/>
            </a:pPr>
            <a:fld id="{498CEBBA-9FAC-4E2C-B672-D1FDFFDBC8AC}" type="slidenum">
              <a:rPr lang="en-US"/>
              <a:pPr>
                <a:defRPr/>
              </a:pPr>
              <a:t>‹#›</a:t>
            </a:fld>
            <a:endParaRPr lang="en-US" dirty="0"/>
          </a:p>
        </p:txBody>
      </p:sp>
    </p:spTree>
    <p:extLst>
      <p:ext uri="{BB962C8B-B14F-4D97-AF65-F5344CB8AC3E}">
        <p14:creationId xmlns:p14="http://schemas.microsoft.com/office/powerpoint/2010/main" val="6982687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28"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28"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28"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28"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2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B352F55-8DB9-4401-822B-4A5F0E3F199D}" type="slidenum">
              <a:rPr lang="en-US" smtClean="0"/>
              <a:pPr>
                <a:defRPr/>
              </a:pPr>
              <a:t>‹#›</a:t>
            </a:fld>
            <a:endParaRPr lang="en-US" dirty="0"/>
          </a:p>
        </p:txBody>
      </p:sp>
    </p:spTree>
    <p:extLst>
      <p:ext uri="{BB962C8B-B14F-4D97-AF65-F5344CB8AC3E}">
        <p14:creationId xmlns:p14="http://schemas.microsoft.com/office/powerpoint/2010/main" val="2467002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69AE326D-4CB2-4A78-9558-3D19755EA6C0}" type="slidenum">
              <a:rPr lang="en-US" smtClean="0"/>
              <a:pPr>
                <a:defRPr/>
              </a:pPr>
              <a:t>‹#›</a:t>
            </a:fld>
            <a:endParaRPr lang="en-US" dirty="0"/>
          </a:p>
        </p:txBody>
      </p:sp>
    </p:spTree>
    <p:extLst>
      <p:ext uri="{BB962C8B-B14F-4D97-AF65-F5344CB8AC3E}">
        <p14:creationId xmlns:p14="http://schemas.microsoft.com/office/powerpoint/2010/main" val="2129522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B8B8EB78-D319-4D99-867A-E27F2519FF41}" type="slidenum">
              <a:rPr lang="en-US" smtClean="0"/>
              <a:pPr>
                <a:defRPr/>
              </a:pPr>
              <a:t>‹#›</a:t>
            </a:fld>
            <a:endParaRPr lang="en-US" dirty="0"/>
          </a:p>
        </p:txBody>
      </p:sp>
    </p:spTree>
    <p:extLst>
      <p:ext uri="{BB962C8B-B14F-4D97-AF65-F5344CB8AC3E}">
        <p14:creationId xmlns:p14="http://schemas.microsoft.com/office/powerpoint/2010/main" val="4246175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EDAEC5F8-E770-45AF-80F3-2748BDD34D31}" type="slidenum">
              <a:rPr lang="en-US" smtClean="0"/>
              <a:pPr>
                <a:defRPr/>
              </a:pPr>
              <a:t>‹#›</a:t>
            </a:fld>
            <a:endParaRPr lang="en-US" dirty="0"/>
          </a:p>
        </p:txBody>
      </p:sp>
    </p:spTree>
    <p:extLst>
      <p:ext uri="{BB962C8B-B14F-4D97-AF65-F5344CB8AC3E}">
        <p14:creationId xmlns:p14="http://schemas.microsoft.com/office/powerpoint/2010/main" val="1296612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1076C6AD-86E6-4FEA-9D61-05D0E25AAD4A}" type="slidenum">
              <a:rPr lang="en-US" smtClean="0"/>
              <a:pPr>
                <a:defRPr/>
              </a:pPr>
              <a:t>‹#›</a:t>
            </a:fld>
            <a:endParaRPr lang="en-US" dirty="0"/>
          </a:p>
        </p:txBody>
      </p:sp>
    </p:spTree>
    <p:extLst>
      <p:ext uri="{BB962C8B-B14F-4D97-AF65-F5344CB8AC3E}">
        <p14:creationId xmlns:p14="http://schemas.microsoft.com/office/powerpoint/2010/main" val="239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5D727326-672C-4A4E-A97E-05D7BD69B398}" type="slidenum">
              <a:rPr lang="en-US" smtClean="0"/>
              <a:pPr>
                <a:defRPr/>
              </a:pPr>
              <a:t>‹#›</a:t>
            </a:fld>
            <a:endParaRPr lang="en-US" dirty="0"/>
          </a:p>
        </p:txBody>
      </p:sp>
    </p:spTree>
    <p:extLst>
      <p:ext uri="{BB962C8B-B14F-4D97-AF65-F5344CB8AC3E}">
        <p14:creationId xmlns:p14="http://schemas.microsoft.com/office/powerpoint/2010/main" val="61762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0A032761-82EC-4565-99ED-55F247E490B0}" type="slidenum">
              <a:rPr lang="en-US" smtClean="0"/>
              <a:pPr>
                <a:defRPr/>
              </a:pPr>
              <a:t>‹#›</a:t>
            </a:fld>
            <a:endParaRPr lang="en-US" dirty="0"/>
          </a:p>
        </p:txBody>
      </p:sp>
    </p:spTree>
    <p:extLst>
      <p:ext uri="{BB962C8B-B14F-4D97-AF65-F5344CB8AC3E}">
        <p14:creationId xmlns:p14="http://schemas.microsoft.com/office/powerpoint/2010/main" val="1080204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79D2B471-2702-4BF6-A4DF-A5F68FEE407A}" type="slidenum">
              <a:rPr lang="en-US" smtClean="0"/>
              <a:pPr>
                <a:defRPr/>
              </a:pPr>
              <a:t>‹#›</a:t>
            </a:fld>
            <a:endParaRPr lang="en-US" dirty="0"/>
          </a:p>
        </p:txBody>
      </p:sp>
    </p:spTree>
    <p:extLst>
      <p:ext uri="{BB962C8B-B14F-4D97-AF65-F5344CB8AC3E}">
        <p14:creationId xmlns:p14="http://schemas.microsoft.com/office/powerpoint/2010/main" val="4168624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8B8FC204-B19C-4F6E-B3FE-49F66EBF4743}" type="slidenum">
              <a:rPr lang="en-US" smtClean="0"/>
              <a:pPr>
                <a:defRPr/>
              </a:pPr>
              <a:t>‹#›</a:t>
            </a:fld>
            <a:endParaRPr lang="en-US" dirty="0"/>
          </a:p>
        </p:txBody>
      </p:sp>
    </p:spTree>
    <p:extLst>
      <p:ext uri="{BB962C8B-B14F-4D97-AF65-F5344CB8AC3E}">
        <p14:creationId xmlns:p14="http://schemas.microsoft.com/office/powerpoint/2010/main" val="52918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BCA7A25E-F37B-4838-BC7E-B2E9630E1706}" type="slidenum">
              <a:rPr lang="en-US" smtClean="0"/>
              <a:pPr>
                <a:defRPr/>
              </a:pPr>
              <a:t>‹#›</a:t>
            </a:fld>
            <a:endParaRPr lang="en-US" dirty="0"/>
          </a:p>
        </p:txBody>
      </p:sp>
    </p:spTree>
    <p:extLst>
      <p:ext uri="{BB962C8B-B14F-4D97-AF65-F5344CB8AC3E}">
        <p14:creationId xmlns:p14="http://schemas.microsoft.com/office/powerpoint/2010/main" val="4090881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42D98790-FC80-46EF-B9ED-2219539B1EF3}" type="slidenum">
              <a:rPr lang="en-US" smtClean="0"/>
              <a:pPr>
                <a:defRPr/>
              </a:pPr>
              <a:t>‹#›</a:t>
            </a:fld>
            <a:endParaRPr lang="en-US" dirty="0"/>
          </a:p>
        </p:txBody>
      </p:sp>
    </p:spTree>
    <p:extLst>
      <p:ext uri="{BB962C8B-B14F-4D97-AF65-F5344CB8AC3E}">
        <p14:creationId xmlns:p14="http://schemas.microsoft.com/office/powerpoint/2010/main" val="3397747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D7F9B5F-2309-4674-A813-EE4DA2CF2534}" type="slidenum">
              <a:rPr lang="en-US" smtClean="0"/>
              <a:pPr>
                <a:defRPr/>
              </a:pPr>
              <a:t>‹#›</a:t>
            </a:fld>
            <a:endParaRPr lang="en-US" dirty="0"/>
          </a:p>
        </p:txBody>
      </p:sp>
    </p:spTree>
    <p:extLst>
      <p:ext uri="{BB962C8B-B14F-4D97-AF65-F5344CB8AC3E}">
        <p14:creationId xmlns:p14="http://schemas.microsoft.com/office/powerpoint/2010/main" val="29930934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Team_Handball_School_Guide_pptx.pptx"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jpeg"/><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19"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8"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0"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1"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6"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7"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F3D75A8B-B2FD-6B90-A609-3DC28B98519C}"/>
              </a:ext>
            </a:extLst>
          </p:cNvPr>
          <p:cNvSpPr>
            <a:spLocks noGrp="1"/>
          </p:cNvSpPr>
          <p:nvPr>
            <p:ph type="title"/>
          </p:nvPr>
        </p:nvSpPr>
        <p:spPr>
          <a:xfrm>
            <a:off x="666473" y="4760132"/>
            <a:ext cx="2960565" cy="1777829"/>
          </a:xfrm>
        </p:spPr>
        <p:txBody>
          <a:bodyPr>
            <a:normAutofit/>
          </a:bodyPr>
          <a:lstStyle/>
          <a:p>
            <a:r>
              <a:rPr lang="en-US" sz="3000" dirty="0"/>
              <a:t>Handball Queensland Mini Handball lessons</a:t>
            </a:r>
            <a:endParaRPr lang="en-AU" sz="3000" dirty="0"/>
          </a:p>
        </p:txBody>
      </p:sp>
      <p:sp>
        <p:nvSpPr>
          <p:cNvPr id="39" name="Freeform: Shape 38">
            <a:extLst>
              <a:ext uri="{FF2B5EF4-FFF2-40B4-BE49-F238E27FC236}">
                <a16:creationId xmlns:a16="http://schemas.microsoft.com/office/drawing/2014/main" id="{44C110BA-81E8-4247-853A-5F2B93E92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537825"/>
          </a:xfrm>
          <a:custGeom>
            <a:avLst/>
            <a:gdLst>
              <a:gd name="connsiteX0" fmla="*/ 0 w 12192000"/>
              <a:gd name="connsiteY0" fmla="*/ 0 h 4537825"/>
              <a:gd name="connsiteX1" fmla="*/ 12192000 w 12192000"/>
              <a:gd name="connsiteY1" fmla="*/ 0 h 4537825"/>
              <a:gd name="connsiteX2" fmla="*/ 12192000 w 12192000"/>
              <a:gd name="connsiteY2" fmla="*/ 3020937 h 4537825"/>
              <a:gd name="connsiteX3" fmla="*/ 12192000 w 12192000"/>
              <a:gd name="connsiteY3" fmla="*/ 3213062 h 4537825"/>
              <a:gd name="connsiteX4" fmla="*/ 12192000 w 12192000"/>
              <a:gd name="connsiteY4" fmla="*/ 4188880 h 4537825"/>
              <a:gd name="connsiteX5" fmla="*/ 12113803 w 12192000"/>
              <a:gd name="connsiteY5" fmla="*/ 4197163 h 4537825"/>
              <a:gd name="connsiteX6" fmla="*/ 6753597 w 12192000"/>
              <a:gd name="connsiteY6" fmla="*/ 4520720 h 4537825"/>
              <a:gd name="connsiteX7" fmla="*/ 400746 w 12192000"/>
              <a:gd name="connsiteY7" fmla="*/ 4349377 h 4537825"/>
              <a:gd name="connsiteX8" fmla="*/ 0 w 12192000"/>
              <a:gd name="connsiteY8" fmla="*/ 4312401 h 4537825"/>
              <a:gd name="connsiteX9" fmla="*/ 0 w 12192000"/>
              <a:gd name="connsiteY9" fmla="*/ 3213062 h 4537825"/>
              <a:gd name="connsiteX10" fmla="*/ 0 w 12192000"/>
              <a:gd name="connsiteY10" fmla="*/ 3020937 h 453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537825">
                <a:moveTo>
                  <a:pt x="0" y="0"/>
                </a:moveTo>
                <a:lnTo>
                  <a:pt x="12192000" y="0"/>
                </a:lnTo>
                <a:lnTo>
                  <a:pt x="12192000" y="3020937"/>
                </a:lnTo>
                <a:lnTo>
                  <a:pt x="12192000" y="3213062"/>
                </a:lnTo>
                <a:lnTo>
                  <a:pt x="12192000" y="4188880"/>
                </a:lnTo>
                <a:lnTo>
                  <a:pt x="12113803" y="4197163"/>
                </a:lnTo>
                <a:cubicBezTo>
                  <a:pt x="10139508" y="4395112"/>
                  <a:pt x="8237152" y="4488115"/>
                  <a:pt x="6753597" y="4520720"/>
                </a:cubicBezTo>
                <a:cubicBezTo>
                  <a:pt x="4940362" y="4560569"/>
                  <a:pt x="2657278" y="4541239"/>
                  <a:pt x="400746" y="4349377"/>
                </a:cubicBezTo>
                <a:lnTo>
                  <a:pt x="0" y="4312401"/>
                </a:lnTo>
                <a:lnTo>
                  <a:pt x="0" y="3213062"/>
                </a:lnTo>
                <a:lnTo>
                  <a:pt x="0" y="3020937"/>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9" name="Content Placeholder 8">
            <a:extLst>
              <a:ext uri="{FF2B5EF4-FFF2-40B4-BE49-F238E27FC236}">
                <a16:creationId xmlns:a16="http://schemas.microsoft.com/office/drawing/2014/main" id="{9BF90880-361D-2744-B6F0-381E4F24B3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0" y="1328312"/>
            <a:ext cx="8185545" cy="2046386"/>
          </a:xfrm>
          <a:prstGeom prst="rect">
            <a:avLst/>
          </a:prstGeom>
        </p:spPr>
      </p:pic>
      <p:sp>
        <p:nvSpPr>
          <p:cNvPr id="13" name="Content Placeholder 12">
            <a:extLst>
              <a:ext uri="{FF2B5EF4-FFF2-40B4-BE49-F238E27FC236}">
                <a16:creationId xmlns:a16="http://schemas.microsoft.com/office/drawing/2014/main" id="{C093F90C-092D-C1A0-7D78-31A35B869F69}"/>
              </a:ext>
            </a:extLst>
          </p:cNvPr>
          <p:cNvSpPr>
            <a:spLocks noGrp="1"/>
          </p:cNvSpPr>
          <p:nvPr>
            <p:ph idx="1"/>
          </p:nvPr>
        </p:nvSpPr>
        <p:spPr>
          <a:xfrm>
            <a:off x="3838835" y="4767660"/>
            <a:ext cx="4711405" cy="1770300"/>
          </a:xfrm>
        </p:spPr>
        <p:txBody>
          <a:bodyPr anchor="ctr">
            <a:normAutofit/>
          </a:bodyPr>
          <a:lstStyle/>
          <a:p>
            <a:r>
              <a:rPr lang="en-US" sz="1600" dirty="0"/>
              <a:t>Web: </a:t>
            </a:r>
            <a:r>
              <a:rPr lang="en-US" sz="1600" dirty="0">
                <a:solidFill>
                  <a:srgbClr val="E8E8E8"/>
                </a:solidFill>
                <a:hlinkClick r:id="rId3" action="ppaction://hlinkpres?slideindex=1&amp;slidetitle=">
                  <a:extLst>
                    <a:ext uri="{A12FA001-AC4F-418D-AE19-62706E023703}">
                      <ahyp:hlinkClr xmlns:ahyp="http://schemas.microsoft.com/office/drawing/2018/hyperlinkcolor" val="tx"/>
                    </a:ext>
                  </a:extLst>
                </a:hlinkClick>
              </a:rPr>
              <a:t>https://www.handballqld.com.au/</a:t>
            </a:r>
            <a:endParaRPr lang="en-US" sz="1600" dirty="0">
              <a:solidFill>
                <a:srgbClr val="E8E8E8"/>
              </a:solidFill>
            </a:endParaRPr>
          </a:p>
          <a:p>
            <a:r>
              <a:rPr lang="en-US" sz="1600" dirty="0"/>
              <a:t>Facebook: https://www.facebook.com/HandballQueensland</a:t>
            </a:r>
          </a:p>
          <a:p>
            <a:r>
              <a:rPr lang="en-US" sz="1600" dirty="0"/>
              <a:t>E: handballqld@gmail.com</a:t>
            </a:r>
          </a:p>
        </p:txBody>
      </p:sp>
    </p:spTree>
    <p:extLst>
      <p:ext uri="{BB962C8B-B14F-4D97-AF65-F5344CB8AC3E}">
        <p14:creationId xmlns:p14="http://schemas.microsoft.com/office/powerpoint/2010/main" val="345675868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t>Core Teaching principles</a:t>
            </a:r>
          </a:p>
        </p:txBody>
      </p:sp>
      <p:pic>
        <p:nvPicPr>
          <p:cNvPr id="4" name="table"/>
          <p:cNvPicPr>
            <a:picLocks noChangeAspect="1"/>
          </p:cNvPicPr>
          <p:nvPr/>
        </p:nvPicPr>
        <p:blipFill>
          <a:blip r:embed="rId2"/>
          <a:stretch>
            <a:fillRect/>
          </a:stretch>
        </p:blipFill>
        <p:spPr>
          <a:xfrm>
            <a:off x="1524000" y="1524000"/>
            <a:ext cx="6629400" cy="487391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5867400"/>
            <a:ext cx="8229600" cy="838200"/>
          </a:xfrm>
        </p:spPr>
        <p:txBody>
          <a:bodyPr>
            <a:normAutofit/>
          </a:bodyPr>
          <a:lstStyle/>
          <a:p>
            <a:pPr algn="ctr"/>
            <a:r>
              <a:rPr lang="en-US" sz="2400" dirty="0"/>
              <a:t>Two ways to organize main part of the </a:t>
            </a:r>
            <a:br>
              <a:rPr lang="en-US" sz="2400" dirty="0"/>
            </a:br>
            <a:r>
              <a:rPr lang="en-US" sz="2400" dirty="0"/>
              <a:t>Mini-Handball class or practice</a:t>
            </a:r>
          </a:p>
        </p:txBody>
      </p:sp>
      <p:sp>
        <p:nvSpPr>
          <p:cNvPr id="6" name="Text Placeholder 5"/>
          <p:cNvSpPr>
            <a:spLocks noGrp="1"/>
          </p:cNvSpPr>
          <p:nvPr>
            <p:ph type="body" idx="1"/>
          </p:nvPr>
        </p:nvSpPr>
        <p:spPr>
          <a:xfrm>
            <a:off x="228600" y="328278"/>
            <a:ext cx="4251960" cy="640080"/>
          </a:xfrm>
        </p:spPr>
        <p:txBody>
          <a:bodyPr>
            <a:noAutofit/>
          </a:bodyPr>
          <a:lstStyle/>
          <a:p>
            <a:pPr algn="ctr"/>
            <a:r>
              <a:rPr lang="en-US" sz="1800" dirty="0">
                <a:solidFill>
                  <a:srgbClr val="002060"/>
                </a:solidFill>
              </a:rPr>
              <a:t>Children are grouped by experience level</a:t>
            </a:r>
          </a:p>
        </p:txBody>
      </p:sp>
      <p:sp>
        <p:nvSpPr>
          <p:cNvPr id="13" name="Content Placeholder 12"/>
          <p:cNvSpPr>
            <a:spLocks noGrp="1"/>
          </p:cNvSpPr>
          <p:nvPr>
            <p:ph sz="half" idx="2"/>
          </p:nvPr>
        </p:nvSpPr>
        <p:spPr>
          <a:xfrm>
            <a:off x="228600" y="969336"/>
            <a:ext cx="4251960" cy="4114800"/>
          </a:xfrm>
        </p:spPr>
        <p:txBody>
          <a:bodyPr/>
          <a:lstStyle/>
          <a:p>
            <a:r>
              <a:rPr lang="en-US" sz="1800" dirty="0"/>
              <a:t>Kids participate in activities that are chosen based on their ability, readiness &amp; interests but within same methodological framework of 4 major content areas.</a:t>
            </a:r>
          </a:p>
          <a:p>
            <a:pPr>
              <a:buNone/>
            </a:pPr>
            <a:r>
              <a:rPr lang="en-US" sz="2000" dirty="0"/>
              <a:t> </a:t>
            </a:r>
            <a:endParaRPr lang="en-US" dirty="0"/>
          </a:p>
        </p:txBody>
      </p:sp>
      <p:sp>
        <p:nvSpPr>
          <p:cNvPr id="8" name="Text Placeholder 7"/>
          <p:cNvSpPr>
            <a:spLocks noGrp="1"/>
          </p:cNvSpPr>
          <p:nvPr>
            <p:ph type="body" sz="quarter" idx="3"/>
          </p:nvPr>
        </p:nvSpPr>
        <p:spPr>
          <a:xfrm>
            <a:off x="4663440" y="328278"/>
            <a:ext cx="4251960" cy="640080"/>
          </a:xfrm>
        </p:spPr>
        <p:txBody>
          <a:bodyPr>
            <a:normAutofit/>
          </a:bodyPr>
          <a:lstStyle/>
          <a:p>
            <a:pPr algn="ctr"/>
            <a:r>
              <a:rPr lang="en-US" sz="1800" dirty="0">
                <a:solidFill>
                  <a:srgbClr val="002060"/>
                </a:solidFill>
              </a:rPr>
              <a:t>Children are grouped by age</a:t>
            </a:r>
          </a:p>
        </p:txBody>
      </p:sp>
      <p:sp>
        <p:nvSpPr>
          <p:cNvPr id="9" name="Content Placeholder 8"/>
          <p:cNvSpPr>
            <a:spLocks noGrp="1"/>
          </p:cNvSpPr>
          <p:nvPr>
            <p:ph sz="quarter" idx="4"/>
          </p:nvPr>
        </p:nvSpPr>
        <p:spPr>
          <a:xfrm>
            <a:off x="4663440" y="969336"/>
            <a:ext cx="4251960" cy="4114800"/>
          </a:xfrm>
        </p:spPr>
        <p:txBody>
          <a:bodyPr/>
          <a:lstStyle/>
          <a:p>
            <a:r>
              <a:rPr lang="en-US" sz="1800" dirty="0"/>
              <a:t>Kids circulate among coaches who lead specific training or stations that target specific motor and/or handball development skills.</a:t>
            </a:r>
          </a:p>
          <a:p>
            <a:pPr>
              <a:buNone/>
            </a:pPr>
            <a:endParaRPr lang="en-US" dirty="0"/>
          </a:p>
        </p:txBody>
      </p:sp>
      <p:graphicFrame>
        <p:nvGraphicFramePr>
          <p:cNvPr id="12" name="Content Placeholder 10"/>
          <p:cNvGraphicFramePr>
            <a:graphicFrameLocks/>
          </p:cNvGraphicFramePr>
          <p:nvPr/>
        </p:nvGraphicFramePr>
        <p:xfrm>
          <a:off x="4648200" y="1524000"/>
          <a:ext cx="4251325"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7" name="Diagram 16"/>
          <p:cNvGraphicFramePr/>
          <p:nvPr/>
        </p:nvGraphicFramePr>
        <p:xfrm>
          <a:off x="0" y="2590800"/>
          <a:ext cx="4419600" cy="3124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473074"/>
          </a:xfrm>
        </p:spPr>
        <p:txBody>
          <a:bodyPr>
            <a:normAutofit fontScale="90000"/>
          </a:bodyPr>
          <a:lstStyle/>
          <a:p>
            <a:pPr algn="ctr"/>
            <a:r>
              <a:rPr lang="en-US" sz="2800" b="1" dirty="0"/>
              <a:t>Lead-Up Activities and Mini-Games</a:t>
            </a:r>
          </a:p>
        </p:txBody>
      </p:sp>
      <p:sp>
        <p:nvSpPr>
          <p:cNvPr id="3" name="Content Placeholder 4"/>
          <p:cNvSpPr>
            <a:spLocks noGrp="1"/>
          </p:cNvSpPr>
          <p:nvPr/>
        </p:nvSpPr>
        <p:spPr>
          <a:xfrm>
            <a:off x="714756" y="862150"/>
            <a:ext cx="7714488" cy="5181600"/>
          </a:xfrm>
          <a:prstGeom prst="rect">
            <a:avLst/>
          </a:prstGeom>
          <a:solidFill>
            <a:schemeClr val="bg1"/>
          </a:solidFill>
        </p:spPr>
        <p:txBody>
          <a:bodyPr>
            <a:normAutofit fontScale="92500" lnSpcReduction="10000"/>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lstStyle>
          <a:p>
            <a:pPr marL="82296" indent="0">
              <a:buNone/>
            </a:pPr>
            <a:r>
              <a:rPr lang="en-US" sz="1800" dirty="0"/>
              <a:t>All fourteen (14) activities presented below meet the following set of criteria: </a:t>
            </a:r>
          </a:p>
          <a:p>
            <a:r>
              <a:rPr lang="en-US" sz="1800" dirty="0"/>
              <a:t>they are easy to </a:t>
            </a:r>
            <a:r>
              <a:rPr lang="en-US" sz="1800" dirty="0" err="1"/>
              <a:t>organise</a:t>
            </a:r>
            <a:r>
              <a:rPr lang="en-US" sz="1800" dirty="0"/>
              <a:t> and play but competitive in nature, require minimal equipment and set-up, can be easily adapted to almost any circumstances, provide learning and practicing opportunities for participants of various mastery levels, combine physical and skill practicing moments, stimulate continued participation and interest, and have added advantage of resembling number of key technical and tactical situations most often present during handball games.   </a:t>
            </a:r>
          </a:p>
          <a:p>
            <a:r>
              <a:rPr lang="en-US" sz="1800" dirty="0"/>
              <a:t>Each lead-up game can be used as standalone unit (i.e., mini-tournament, festival, promo clinic, etc.) or be part of regular training session.   </a:t>
            </a:r>
          </a:p>
          <a:p>
            <a:r>
              <a:rPr lang="en-US" sz="1800" dirty="0"/>
              <a:t>As the name “lead-up” suggests, these games usually follow general warm-up routines and precede precise technical/tactical drills planned for the practice’s main part.   </a:t>
            </a:r>
          </a:p>
          <a:p>
            <a:r>
              <a:rPr lang="en-US" sz="1800" dirty="0"/>
              <a:t>To facilitate their practical applications, all games recommended here include short description of the idea and its main purpose, materials needed and field set-up diagram, variety notes and teaching tips.   </a:t>
            </a:r>
          </a:p>
          <a:p>
            <a:r>
              <a:rPr lang="en-US" sz="1800" dirty="0"/>
              <a:t>However, they are not arranged by any specific criterion as depending on particularly set objectives, each game can freely molded to fit ones needs.    </a:t>
            </a:r>
          </a:p>
          <a:p>
            <a:r>
              <a:rPr lang="en-US" sz="1800" dirty="0"/>
              <a:t>Enjoy,  experiment,  invent new versions &amp; good luck in your daily practice!         </a:t>
            </a:r>
          </a:p>
          <a:p>
            <a:endParaRPr lang="en-US" sz="1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Selected Lead-Up Games</a:t>
            </a:r>
          </a:p>
        </p:txBody>
      </p:sp>
      <p:pic>
        <p:nvPicPr>
          <p:cNvPr id="3" name="table"/>
          <p:cNvPicPr>
            <a:picLocks noChangeAspect="1"/>
          </p:cNvPicPr>
          <p:nvPr/>
        </p:nvPicPr>
        <p:blipFill>
          <a:blip r:embed="rId2"/>
          <a:stretch>
            <a:fillRect/>
          </a:stretch>
        </p:blipFill>
        <p:spPr>
          <a:xfrm>
            <a:off x="1143000" y="1371600"/>
            <a:ext cx="7013918" cy="528762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41248"/>
          </a:xfrm>
        </p:spPr>
        <p:txBody>
          <a:bodyPr>
            <a:noAutofit/>
          </a:bodyPr>
          <a:lstStyle/>
          <a:p>
            <a:pPr algn="ctr"/>
            <a:r>
              <a:rPr lang="en-US" sz="2400" b="1" dirty="0">
                <a:solidFill>
                  <a:srgbClr val="C00000"/>
                </a:solidFill>
              </a:rPr>
              <a:t>One Olympic Handball – </a:t>
            </a:r>
            <a:br>
              <a:rPr lang="en-US" sz="2400" b="1" dirty="0">
                <a:solidFill>
                  <a:srgbClr val="C00000"/>
                </a:solidFill>
              </a:rPr>
            </a:br>
            <a:r>
              <a:rPr lang="en-US" sz="2400" b="1" dirty="0">
                <a:solidFill>
                  <a:srgbClr val="C00000"/>
                </a:solidFill>
              </a:rPr>
              <a:t>Worth Taking It To the Next Level</a:t>
            </a:r>
            <a:endParaRPr lang="en-US" sz="2400" dirty="0"/>
          </a:p>
        </p:txBody>
      </p:sp>
      <p:graphicFrame>
        <p:nvGraphicFramePr>
          <p:cNvPr id="3" name="Content Placeholder 3"/>
          <p:cNvGraphicFramePr>
            <a:graphicFrameLocks noGrp="1"/>
          </p:cNvGraphicFramePr>
          <p:nvPr/>
        </p:nvGraphicFramePr>
        <p:xfrm>
          <a:off x="914400" y="1295400"/>
          <a:ext cx="70993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686800" cy="457200"/>
          </a:xfrm>
        </p:spPr>
        <p:txBody>
          <a:bodyPr>
            <a:normAutofit fontScale="90000"/>
          </a:bodyPr>
          <a:lstStyle/>
          <a:p>
            <a:pPr algn="ctr"/>
            <a:r>
              <a:rPr lang="en-US" sz="2800" b="1" dirty="0"/>
              <a:t>In-Class Handball Activities</a:t>
            </a:r>
          </a:p>
        </p:txBody>
      </p:sp>
      <p:sp>
        <p:nvSpPr>
          <p:cNvPr id="3" name="Content Placeholder 4"/>
          <p:cNvSpPr>
            <a:spLocks noGrp="1"/>
          </p:cNvSpPr>
          <p:nvPr/>
        </p:nvSpPr>
        <p:spPr>
          <a:xfrm>
            <a:off x="990600" y="838200"/>
            <a:ext cx="7543800" cy="2819400"/>
          </a:xfrm>
          <a:prstGeom prst="rect">
            <a:avLst/>
          </a:prstGeom>
          <a:solidFill>
            <a:schemeClr val="accent2">
              <a:lumMod val="40000"/>
              <a:lumOff val="60000"/>
            </a:schemeClr>
          </a:solidFill>
        </p:spPr>
        <p:txBody>
          <a:bodyPr>
            <a:normAutofit fontScale="92500" lnSpcReduction="10000"/>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lstStyle>
          <a:p>
            <a:r>
              <a:rPr lang="en-US" sz="1800" dirty="0"/>
              <a:t>Following recommendations are based on typical 2 or 3 week units with 3 to 5 classes per week, each lasting 45 minutes but including only 30 minutes of actual instruction time.   </a:t>
            </a:r>
          </a:p>
          <a:p>
            <a:r>
              <a:rPr lang="en-US" sz="1800" dirty="0"/>
              <a:t>Each unit features both handball specific and general fitness component.    </a:t>
            </a:r>
          </a:p>
          <a:p>
            <a:r>
              <a:rPr lang="en-US" sz="1800" dirty="0"/>
              <a:t>Of course, it is possible to model and adjust each unit not only to fit into your school’s curriculum but also your students’ needs.    </a:t>
            </a:r>
          </a:p>
          <a:p>
            <a:r>
              <a:rPr lang="en-US" sz="1800" dirty="0"/>
              <a:t>Included are examples of single </a:t>
            </a:r>
            <a:r>
              <a:rPr lang="en-US" sz="1800" b="1" dirty="0"/>
              <a:t>handball lesson </a:t>
            </a:r>
            <a:r>
              <a:rPr lang="en-US" sz="1800" dirty="0"/>
              <a:t>and </a:t>
            </a:r>
            <a:r>
              <a:rPr lang="en-US" sz="1800" b="1" dirty="0"/>
              <a:t>fitness lesson </a:t>
            </a:r>
            <a:r>
              <a:rPr lang="en-US" sz="1800" dirty="0"/>
              <a:t>targeting fundamental motor and conditioning attributes.   </a:t>
            </a:r>
          </a:p>
          <a:p>
            <a:r>
              <a:rPr lang="en-US" sz="1800" dirty="0"/>
              <a:t>Please see Slide 81 for more teaching resources containing  innovative ideas and wide variety of simple but engaging exercises. </a:t>
            </a:r>
            <a:r>
              <a:rPr lang="en-US" sz="2000" dirty="0"/>
              <a:t>  </a:t>
            </a:r>
          </a:p>
        </p:txBody>
      </p:sp>
      <p:pic>
        <p:nvPicPr>
          <p:cNvPr id="4" name="table"/>
          <p:cNvPicPr>
            <a:picLocks noChangeAspect="1"/>
          </p:cNvPicPr>
          <p:nvPr/>
        </p:nvPicPr>
        <p:blipFill>
          <a:blip r:embed="rId2"/>
          <a:stretch>
            <a:fillRect/>
          </a:stretch>
        </p:blipFill>
        <p:spPr>
          <a:xfrm>
            <a:off x="914400" y="3672840"/>
            <a:ext cx="7620000" cy="288101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841248"/>
          </a:xfrm>
        </p:spPr>
        <p:txBody>
          <a:bodyPr>
            <a:normAutofit/>
          </a:bodyPr>
          <a:lstStyle/>
          <a:p>
            <a:pPr algn="ctr"/>
            <a:r>
              <a:rPr lang="en-US" sz="2000" dirty="0"/>
              <a:t>Handball – Fitness Day (30 minutes) </a:t>
            </a:r>
            <a:br>
              <a:rPr lang="en-US" sz="2000" dirty="0"/>
            </a:br>
            <a:r>
              <a:rPr lang="en-US" sz="2000" dirty="0"/>
              <a:t>(Circuit Training :10 stations, 2-4 students per station)</a:t>
            </a:r>
          </a:p>
        </p:txBody>
      </p:sp>
      <p:pic>
        <p:nvPicPr>
          <p:cNvPr id="3" name="table"/>
          <p:cNvPicPr>
            <a:picLocks noChangeAspect="1"/>
          </p:cNvPicPr>
          <p:nvPr/>
        </p:nvPicPr>
        <p:blipFill>
          <a:blip r:embed="rId2"/>
          <a:stretch>
            <a:fillRect/>
          </a:stretch>
        </p:blipFill>
        <p:spPr>
          <a:xfrm>
            <a:off x="457200" y="1118849"/>
            <a:ext cx="8311875" cy="573915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914400"/>
          </a:xfrm>
        </p:spPr>
        <p:txBody>
          <a:bodyPr>
            <a:normAutofit fontScale="90000"/>
          </a:bodyPr>
          <a:lstStyle/>
          <a:p>
            <a:pPr algn="ctr"/>
            <a:r>
              <a:rPr lang="en-US" sz="2667" dirty="0"/>
              <a:t>HANDBALL’S Know – Understand – Do  Year 4</a:t>
            </a:r>
            <a:br>
              <a:rPr lang="en-US" dirty="0"/>
            </a:br>
            <a:endParaRPr lang="en-US" dirty="0"/>
          </a:p>
        </p:txBody>
      </p:sp>
      <p:pic>
        <p:nvPicPr>
          <p:cNvPr id="3" name="table"/>
          <p:cNvPicPr>
            <a:picLocks noChangeAspect="1"/>
          </p:cNvPicPr>
          <p:nvPr/>
        </p:nvPicPr>
        <p:blipFill>
          <a:blip r:embed="rId2"/>
          <a:stretch>
            <a:fillRect/>
          </a:stretch>
        </p:blipFill>
        <p:spPr>
          <a:xfrm>
            <a:off x="152400" y="799103"/>
            <a:ext cx="8802440" cy="605889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04800" y="304800"/>
            <a:ext cx="8686800" cy="841248"/>
          </a:xfrm>
        </p:spPr>
        <p:txBody>
          <a:bodyPr>
            <a:normAutofit/>
          </a:bodyPr>
          <a:lstStyle/>
          <a:p>
            <a:r>
              <a:rPr lang="en-US" sz="2400" dirty="0"/>
              <a:t>HANDBALL’S Know – Understand – Do (KUD) – Year 5</a:t>
            </a:r>
          </a:p>
        </p:txBody>
      </p:sp>
      <p:pic>
        <p:nvPicPr>
          <p:cNvPr id="4" name="table"/>
          <p:cNvPicPr>
            <a:picLocks noChangeAspect="1"/>
          </p:cNvPicPr>
          <p:nvPr/>
        </p:nvPicPr>
        <p:blipFill>
          <a:blip r:embed="rId2"/>
          <a:stretch>
            <a:fillRect/>
          </a:stretch>
        </p:blipFill>
        <p:spPr>
          <a:xfrm>
            <a:off x="533400" y="1058400"/>
            <a:ext cx="8229600" cy="57996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41248"/>
          </a:xfrm>
        </p:spPr>
        <p:txBody>
          <a:bodyPr>
            <a:normAutofit/>
          </a:bodyPr>
          <a:lstStyle/>
          <a:p>
            <a:pPr algn="ctr"/>
            <a:r>
              <a:rPr lang="en-US" sz="2400" dirty="0"/>
              <a:t>HANDBALL’S Know – Understand – Do (KUD) – Year 6</a:t>
            </a:r>
          </a:p>
        </p:txBody>
      </p:sp>
      <p:pic>
        <p:nvPicPr>
          <p:cNvPr id="3" name="table"/>
          <p:cNvPicPr>
            <a:picLocks noChangeAspect="1"/>
          </p:cNvPicPr>
          <p:nvPr/>
        </p:nvPicPr>
        <p:blipFill>
          <a:blip r:embed="rId2"/>
          <a:stretch>
            <a:fillRect/>
          </a:stretch>
        </p:blipFill>
        <p:spPr>
          <a:xfrm>
            <a:off x="533400" y="1066800"/>
            <a:ext cx="8229600" cy="5799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88868"/>
          </a:xfrm>
        </p:spPr>
        <p:txBody>
          <a:bodyPr>
            <a:normAutofit/>
          </a:bodyPr>
          <a:lstStyle/>
          <a:p>
            <a:pPr algn="ctr"/>
            <a:r>
              <a:rPr lang="en-US" sz="2800" b="1" dirty="0"/>
              <a:t>Mini-handball rules</a:t>
            </a:r>
          </a:p>
        </p:txBody>
      </p:sp>
      <p:pic>
        <p:nvPicPr>
          <p:cNvPr id="3" name="Picture 2"/>
          <p:cNvPicPr>
            <a:picLocks noChangeAspect="1" noChangeArrowheads="1"/>
          </p:cNvPicPr>
          <p:nvPr/>
        </p:nvPicPr>
        <p:blipFill>
          <a:blip r:embed="rId2" cstate="print"/>
          <a:srcRect/>
          <a:stretch>
            <a:fillRect/>
          </a:stretch>
        </p:blipFill>
        <p:spPr bwMode="auto">
          <a:xfrm>
            <a:off x="800100" y="1053994"/>
            <a:ext cx="7543800" cy="5325035"/>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noGrp="1"/>
          </p:cNvGraphicFramePr>
          <p:nvPr>
            <p:extLst>
              <p:ext uri="{D42A27DB-BD31-4B8C-83A1-F6EECF244321}">
                <p14:modId xmlns:p14="http://schemas.microsoft.com/office/powerpoint/2010/main" val="1074607116"/>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553752915"/>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828606501"/>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6604000" y="2269067"/>
            <a:ext cx="184666" cy="461665"/>
          </a:xfrm>
          <a:prstGeom prst="rect">
            <a:avLst/>
          </a:prstGeom>
          <a:noFill/>
        </p:spPr>
        <p:txBody>
          <a:bodyPr wrap="none" rtlCol="0">
            <a:spAutoFit/>
          </a:bodyPr>
          <a:lstStyle/>
          <a:p>
            <a:endParaRPr lang="en-US" dirty="0"/>
          </a:p>
        </p:txBody>
      </p:sp>
      <p:graphicFrame>
        <p:nvGraphicFramePr>
          <p:cNvPr id="3" name="Diagram 2"/>
          <p:cNvGraphicFramePr/>
          <p:nvPr>
            <p:extLst>
              <p:ext uri="{D42A27DB-BD31-4B8C-83A1-F6EECF244321}">
                <p14:modId xmlns:p14="http://schemas.microsoft.com/office/powerpoint/2010/main" val="850545127"/>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01674"/>
          </a:xfrm>
        </p:spPr>
        <p:txBody>
          <a:bodyPr>
            <a:noAutofit/>
          </a:bodyPr>
          <a:lstStyle/>
          <a:p>
            <a:pPr algn="ctr"/>
            <a:r>
              <a:rPr lang="en-US" sz="3200" b="1" dirty="0"/>
              <a:t>Mini-Handball Festival – Example</a:t>
            </a:r>
          </a:p>
        </p:txBody>
      </p:sp>
      <p:pic>
        <p:nvPicPr>
          <p:cNvPr id="5" name="Content Placeholder 4" descr="minihandball festival.jpg"/>
          <p:cNvPicPr>
            <a:picLocks noGrp="1" noChangeAspect="1"/>
          </p:cNvPicPr>
          <p:nvPr>
            <p:ph sz="half" idx="1"/>
          </p:nvPr>
        </p:nvPicPr>
        <p:blipFill>
          <a:blip r:embed="rId2" cstate="print"/>
          <a:srcRect t="-25152" b="-25152"/>
          <a:stretch>
            <a:fillRect/>
          </a:stretch>
        </p:blipFill>
        <p:spPr>
          <a:xfrm>
            <a:off x="304800" y="1600200"/>
            <a:ext cx="3733800" cy="4724400"/>
          </a:xfrm>
        </p:spPr>
      </p:pic>
      <p:sp>
        <p:nvSpPr>
          <p:cNvPr id="4" name="Content Placeholder 3"/>
          <p:cNvSpPr>
            <a:spLocks noGrp="1"/>
          </p:cNvSpPr>
          <p:nvPr>
            <p:ph sz="half" idx="2"/>
          </p:nvPr>
        </p:nvSpPr>
        <p:spPr>
          <a:xfrm>
            <a:off x="4191000" y="1295400"/>
            <a:ext cx="4800600" cy="5029200"/>
          </a:xfrm>
        </p:spPr>
        <p:txBody>
          <a:bodyPr>
            <a:normAutofit lnSpcReduction="10000"/>
          </a:bodyPr>
          <a:lstStyle/>
          <a:p>
            <a:pPr marL="596646" indent="-514350">
              <a:buFont typeface="+mj-lt"/>
              <a:buAutoNum type="arabicPeriod"/>
            </a:pPr>
            <a:r>
              <a:rPr lang="en-US" sz="1600" dirty="0"/>
              <a:t>Girls &amp; boys in co-ed 8-10 teams</a:t>
            </a:r>
          </a:p>
          <a:p>
            <a:pPr marL="596646" indent="-514350">
              <a:buFont typeface="+mj-lt"/>
              <a:buAutoNum type="arabicPeriod"/>
            </a:pPr>
            <a:r>
              <a:rPr lang="en-US" sz="1600" dirty="0"/>
              <a:t>Handball Queensland instructors, volunteer parents and hosting organization staff  </a:t>
            </a:r>
          </a:p>
          <a:p>
            <a:pPr marL="596646" indent="-514350">
              <a:buFont typeface="+mj-lt"/>
              <a:buAutoNum type="arabicPeriod"/>
            </a:pPr>
            <a:r>
              <a:rPr lang="en-US" sz="1600" dirty="0"/>
              <a:t>Program: 10 stations rotation including</a:t>
            </a:r>
          </a:p>
          <a:p>
            <a:pPr marL="870966" lvl="1" indent="-514350">
              <a:buFont typeface="Wingdings" pitchFamily="2" charset="2"/>
              <a:buChar char="§"/>
            </a:pPr>
            <a:r>
              <a:rPr lang="en-US" sz="1600" dirty="0"/>
              <a:t>Mini-handball court (1)</a:t>
            </a:r>
          </a:p>
          <a:p>
            <a:pPr marL="870966" lvl="1" indent="-514350">
              <a:buFont typeface="Wingdings" pitchFamily="2" charset="2"/>
              <a:buChar char="§"/>
            </a:pPr>
            <a:r>
              <a:rPr lang="en-US" sz="1600" dirty="0"/>
              <a:t>Climbing wall or similar (2)</a:t>
            </a:r>
          </a:p>
          <a:p>
            <a:pPr marL="870966" lvl="1" indent="-514350">
              <a:buFont typeface="Wingdings" pitchFamily="2" charset="2"/>
              <a:buChar char="§"/>
            </a:pPr>
            <a:r>
              <a:rPr lang="en-US" sz="1600" dirty="0"/>
              <a:t>Handball pyramid or substitute (3)</a:t>
            </a:r>
          </a:p>
          <a:p>
            <a:pPr marL="870966" lvl="1" indent="-514350">
              <a:buFont typeface="Wingdings" pitchFamily="2" charset="2"/>
              <a:buChar char="§"/>
            </a:pPr>
            <a:r>
              <a:rPr lang="en-US" sz="1600" dirty="0"/>
              <a:t>7m target/accuracy throws on goal (4)</a:t>
            </a:r>
          </a:p>
          <a:p>
            <a:pPr marL="870966" lvl="1" indent="-514350">
              <a:buFont typeface="Wingdings" pitchFamily="2" charset="2"/>
              <a:buChar char="§"/>
            </a:pPr>
            <a:r>
              <a:rPr lang="en-US" sz="1600" dirty="0"/>
              <a:t>Jump shots on mini goal (5)</a:t>
            </a:r>
          </a:p>
          <a:p>
            <a:pPr marL="870966" lvl="1" indent="-514350">
              <a:buFont typeface="Wingdings" pitchFamily="2" charset="2"/>
              <a:buChar char="§"/>
            </a:pPr>
            <a:r>
              <a:rPr lang="en-US" sz="1600" dirty="0"/>
              <a:t>Mini-basketball court (6)</a:t>
            </a:r>
          </a:p>
          <a:p>
            <a:pPr marL="870966" lvl="1" indent="-514350">
              <a:buFont typeface="Wingdings" pitchFamily="2" charset="2"/>
              <a:buChar char="§"/>
            </a:pPr>
            <a:r>
              <a:rPr lang="en-US" sz="1600" dirty="0"/>
              <a:t>Slalom dribbling - obstacle course (7)</a:t>
            </a:r>
          </a:p>
          <a:p>
            <a:pPr marL="870966" lvl="1" indent="-514350">
              <a:buFont typeface="Wingdings" pitchFamily="2" charset="2"/>
              <a:buChar char="§"/>
            </a:pPr>
            <a:r>
              <a:rPr lang="en-US" sz="1600" dirty="0"/>
              <a:t>Alternative activity(free play with small apparatus such as balloons, hula-hoops, jump ropes, balance benches, etc. (8)</a:t>
            </a:r>
          </a:p>
          <a:p>
            <a:pPr marL="870966" lvl="1" indent="-514350">
              <a:buFont typeface="Wingdings" pitchFamily="2" charset="2"/>
              <a:buChar char="§"/>
            </a:pPr>
            <a:r>
              <a:rPr lang="en-US" sz="1600" dirty="0"/>
              <a:t>Alternative activity with larger apparatus such as parachute, target board (9)</a:t>
            </a:r>
          </a:p>
          <a:p>
            <a:pPr marL="870966" lvl="1" indent="-514350">
              <a:buFont typeface="Wingdings" pitchFamily="2" charset="2"/>
              <a:buChar char="§"/>
            </a:pPr>
            <a:r>
              <a:rPr lang="en-US" sz="1600" dirty="0"/>
              <a:t>Lead-up game with passing/catching (10) </a:t>
            </a:r>
          </a:p>
          <a:p>
            <a:pPr marL="596646" indent="-514350">
              <a:buNone/>
            </a:pPr>
            <a:r>
              <a:rPr lang="en-US" sz="1600" dirty="0"/>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Grp="1" noChangeAspect="1" noChangeArrowheads="1"/>
          </p:cNvPicPr>
          <p:nvPr/>
        </p:nvPicPr>
        <p:blipFill>
          <a:blip r:embed="rId2" cstate="print"/>
          <a:srcRect/>
          <a:stretch>
            <a:fillRect/>
          </a:stretch>
        </p:blipFill>
        <p:spPr bwMode="auto">
          <a:xfrm>
            <a:off x="533400" y="990600"/>
            <a:ext cx="3657600" cy="5556225"/>
          </a:xfrm>
          <a:prstGeom prst="rect">
            <a:avLst/>
          </a:prstGeom>
          <a:noFill/>
          <a:ln w="9525">
            <a:noFill/>
            <a:miter lim="800000"/>
            <a:headEnd/>
            <a:tailEnd/>
          </a:ln>
        </p:spPr>
      </p:pic>
      <p:pic>
        <p:nvPicPr>
          <p:cNvPr id="3" name="Picture 2"/>
          <p:cNvPicPr>
            <a:picLocks noGrp="1" noChangeAspect="1" noChangeArrowheads="1"/>
          </p:cNvPicPr>
          <p:nvPr/>
        </p:nvPicPr>
        <p:blipFill>
          <a:blip r:embed="rId2" cstate="print"/>
          <a:srcRect/>
          <a:stretch>
            <a:fillRect/>
          </a:stretch>
        </p:blipFill>
        <p:spPr bwMode="auto">
          <a:xfrm>
            <a:off x="4876800" y="990600"/>
            <a:ext cx="3741224" cy="5562601"/>
          </a:xfrm>
          <a:prstGeom prst="rect">
            <a:avLst/>
          </a:prstGeom>
          <a:noFill/>
          <a:ln w="9525">
            <a:noFill/>
            <a:miter lim="800000"/>
            <a:headEnd/>
            <a:tailEnd/>
          </a:ln>
        </p:spPr>
      </p:pic>
      <p:sp>
        <p:nvSpPr>
          <p:cNvPr id="5" name="Title 4"/>
          <p:cNvSpPr>
            <a:spLocks noGrp="1"/>
          </p:cNvSpPr>
          <p:nvPr>
            <p:ph type="title"/>
          </p:nvPr>
        </p:nvSpPr>
        <p:spPr>
          <a:xfrm>
            <a:off x="304800" y="152400"/>
            <a:ext cx="8686800" cy="841248"/>
          </a:xfrm>
        </p:spPr>
        <p:txBody>
          <a:bodyPr>
            <a:normAutofit/>
          </a:bodyPr>
          <a:lstStyle/>
          <a:p>
            <a:pPr algn="ctr"/>
            <a:r>
              <a:rPr lang="en-US" sz="2400" dirty="0"/>
              <a:t>Team Time-Out Cards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dirty="0"/>
              <a:t>Warning Card (yellow) &amp; Exclusion Card (red)</a:t>
            </a:r>
          </a:p>
        </p:txBody>
      </p:sp>
      <p:sp>
        <p:nvSpPr>
          <p:cNvPr id="11" name="Rectangle 10"/>
          <p:cNvSpPr/>
          <p:nvPr/>
        </p:nvSpPr>
        <p:spPr>
          <a:xfrm>
            <a:off x="1066800" y="1447800"/>
            <a:ext cx="3124200" cy="42672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953000" y="1447800"/>
            <a:ext cx="3200400" cy="4267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Mini-handball rules</a:t>
            </a:r>
          </a:p>
        </p:txBody>
      </p:sp>
      <p:pic>
        <p:nvPicPr>
          <p:cNvPr id="3" name="Picture 2"/>
          <p:cNvPicPr>
            <a:picLocks noGrp="1" noChangeAspect="1" noChangeArrowheads="1"/>
          </p:cNvPicPr>
          <p:nvPr/>
        </p:nvPicPr>
        <p:blipFill>
          <a:blip r:embed="rId2" cstate="print"/>
          <a:srcRect/>
          <a:stretch>
            <a:fillRect/>
          </a:stretch>
        </p:blipFill>
        <p:spPr bwMode="auto">
          <a:xfrm>
            <a:off x="762000" y="1371600"/>
            <a:ext cx="7696200" cy="5379868"/>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Mini-handball rules</a:t>
            </a:r>
          </a:p>
        </p:txBody>
      </p:sp>
      <p:pic>
        <p:nvPicPr>
          <p:cNvPr id="3" name="Picture 2"/>
          <p:cNvPicPr>
            <a:picLocks noGrp="1" noChangeAspect="1" noChangeArrowheads="1"/>
          </p:cNvPicPr>
          <p:nvPr/>
        </p:nvPicPr>
        <p:blipFill>
          <a:blip r:embed="rId2" cstate="print"/>
          <a:srcRect/>
          <a:stretch>
            <a:fillRect/>
          </a:stretch>
        </p:blipFill>
        <p:spPr bwMode="auto">
          <a:xfrm>
            <a:off x="838200" y="1295400"/>
            <a:ext cx="7848600" cy="53340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Mini-handball rules Quiz</a:t>
            </a:r>
          </a:p>
        </p:txBody>
      </p:sp>
      <p:pic>
        <p:nvPicPr>
          <p:cNvPr id="3" name="Picture 2"/>
          <p:cNvPicPr>
            <a:picLocks noChangeAspect="1" noChangeArrowheads="1"/>
          </p:cNvPicPr>
          <p:nvPr/>
        </p:nvPicPr>
        <p:blipFill>
          <a:blip r:embed="rId2" cstate="print"/>
          <a:srcRect/>
          <a:stretch>
            <a:fillRect/>
          </a:stretch>
        </p:blipFill>
        <p:spPr bwMode="auto">
          <a:xfrm>
            <a:off x="990600" y="1295400"/>
            <a:ext cx="7238999" cy="5286337"/>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274320"/>
            <a:ext cx="8781288" cy="868680"/>
          </a:xfrm>
        </p:spPr>
        <p:txBody>
          <a:bodyPr/>
          <a:lstStyle/>
          <a:p>
            <a:pPr algn="ctr"/>
            <a:r>
              <a:rPr lang="en-US" dirty="0"/>
              <a:t>Mini-Handball Court</a:t>
            </a:r>
          </a:p>
        </p:txBody>
      </p:sp>
      <p:sp>
        <p:nvSpPr>
          <p:cNvPr id="9" name="Content Placeholder 8"/>
          <p:cNvSpPr>
            <a:spLocks noGrp="1"/>
          </p:cNvSpPr>
          <p:nvPr>
            <p:ph sz="half" idx="1"/>
          </p:nvPr>
        </p:nvSpPr>
        <p:spPr>
          <a:xfrm>
            <a:off x="1435608" y="1295400"/>
            <a:ext cx="3657600" cy="5181600"/>
          </a:xfrm>
        </p:spPr>
        <p:txBody>
          <a:bodyPr>
            <a:normAutofit fontScale="85000" lnSpcReduction="20000"/>
          </a:bodyPr>
          <a:lstStyle/>
          <a:p>
            <a:r>
              <a:rPr lang="en-US" sz="1800" dirty="0"/>
              <a:t>Mark it indoors or outdoors on the wood floor, flex-floor, grass, blacktop, sand, etc. </a:t>
            </a:r>
          </a:p>
          <a:p>
            <a:r>
              <a:rPr lang="en-US" sz="1800" dirty="0"/>
              <a:t>Adapt to your available space.</a:t>
            </a:r>
          </a:p>
          <a:p>
            <a:pPr>
              <a:buNone/>
            </a:pPr>
            <a:r>
              <a:rPr lang="en-US" sz="1400" dirty="0">
                <a:solidFill>
                  <a:srgbClr val="A50021"/>
                </a:solidFill>
              </a:rPr>
              <a:t>                                                                                                        			    7m</a:t>
            </a:r>
            <a:endParaRPr lang="en-US" sz="1500" dirty="0">
              <a:solidFill>
                <a:srgbClr val="A50021"/>
              </a:solidFill>
            </a:endParaRP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1800" dirty="0"/>
          </a:p>
          <a:p>
            <a:endParaRPr lang="en-US" sz="1800" dirty="0"/>
          </a:p>
          <a:p>
            <a:endParaRPr lang="en-US" sz="1800" dirty="0"/>
          </a:p>
          <a:p>
            <a:endParaRPr lang="en-US" sz="1800" dirty="0"/>
          </a:p>
          <a:p>
            <a:r>
              <a:rPr lang="en-US" sz="1800" dirty="0"/>
              <a:t>Solid red line shows the area in which pressing could be allowed against attacking team   </a:t>
            </a:r>
          </a:p>
        </p:txBody>
      </p:sp>
      <p:sp>
        <p:nvSpPr>
          <p:cNvPr id="10" name="Content Placeholder 9"/>
          <p:cNvSpPr>
            <a:spLocks noGrp="1"/>
          </p:cNvSpPr>
          <p:nvPr>
            <p:ph sz="half" idx="2"/>
          </p:nvPr>
        </p:nvSpPr>
        <p:spPr>
          <a:xfrm>
            <a:off x="5276088" y="1295400"/>
            <a:ext cx="3867912" cy="5562600"/>
          </a:xfrm>
        </p:spPr>
        <p:txBody>
          <a:bodyPr>
            <a:normAutofit fontScale="85000" lnSpcReduction="20000"/>
          </a:bodyPr>
          <a:lstStyle/>
          <a:p>
            <a:r>
              <a:rPr lang="en-US" sz="2000" b="1" dirty="0"/>
              <a:t>Goal area:  </a:t>
            </a:r>
            <a:r>
              <a:rPr lang="en-US" sz="2000" dirty="0"/>
              <a:t>a semi-circle of 5m or 16ft radius</a:t>
            </a:r>
          </a:p>
          <a:p>
            <a:r>
              <a:rPr lang="en-US" sz="2000" dirty="0"/>
              <a:t> </a:t>
            </a:r>
            <a:r>
              <a:rPr lang="en-US" sz="2000" b="1" dirty="0"/>
              <a:t>Free-throw Line:  </a:t>
            </a:r>
            <a:r>
              <a:rPr lang="en-US" sz="2000" dirty="0"/>
              <a:t>a semi-circle 7m or 22.5ft radius</a:t>
            </a:r>
          </a:p>
          <a:p>
            <a:r>
              <a:rPr lang="en-US" sz="2000" dirty="0"/>
              <a:t> </a:t>
            </a:r>
            <a:r>
              <a:rPr lang="en-US" sz="2000" b="1" dirty="0"/>
              <a:t>Goal:</a:t>
            </a:r>
            <a:r>
              <a:rPr lang="en-US" sz="2000" dirty="0"/>
              <a:t> 1.6m (5’4”) high by 2.4m (8’) wide or regular goal but with a lower cross bar or floor hockey goal or substitute it with 2 long wooden sticks inserted into large floor cones/markers</a:t>
            </a:r>
          </a:p>
          <a:p>
            <a:endParaRPr lang="en-US" sz="2000" dirty="0"/>
          </a:p>
          <a:p>
            <a:endParaRPr lang="en-US" sz="2000" dirty="0"/>
          </a:p>
          <a:p>
            <a:endParaRPr lang="en-US" sz="2000" dirty="0"/>
          </a:p>
          <a:p>
            <a:endParaRPr lang="en-US" sz="2000" dirty="0"/>
          </a:p>
          <a:p>
            <a:pPr>
              <a:buNone/>
            </a:pPr>
            <a:r>
              <a:rPr lang="en-US" sz="2000" dirty="0"/>
              <a:t>		       </a:t>
            </a:r>
            <a:r>
              <a:rPr lang="en-US" sz="2000" dirty="0">
                <a:solidFill>
                  <a:srgbClr val="FF0000"/>
                </a:solidFill>
              </a:rPr>
              <a:t>1.6m</a:t>
            </a:r>
          </a:p>
          <a:p>
            <a:pPr>
              <a:buNone/>
            </a:pPr>
            <a:endParaRPr lang="en-US" sz="2000" dirty="0">
              <a:solidFill>
                <a:srgbClr val="FF0000"/>
              </a:solidFill>
            </a:endParaRPr>
          </a:p>
          <a:p>
            <a:pPr>
              <a:buNone/>
            </a:pPr>
            <a:r>
              <a:rPr lang="en-US" sz="2000" dirty="0">
                <a:solidFill>
                  <a:srgbClr val="FF0000"/>
                </a:solidFill>
              </a:rPr>
              <a:t>                                                 </a:t>
            </a:r>
          </a:p>
          <a:p>
            <a:pPr>
              <a:buNone/>
            </a:pPr>
            <a:endParaRPr lang="en-US" sz="2000" dirty="0">
              <a:solidFill>
                <a:srgbClr val="FF0000"/>
              </a:solidFill>
            </a:endParaRPr>
          </a:p>
          <a:p>
            <a:pPr>
              <a:buNone/>
            </a:pPr>
            <a:r>
              <a:rPr lang="en-US" sz="2000" dirty="0">
                <a:solidFill>
                  <a:srgbClr val="FF0000"/>
                </a:solidFill>
              </a:rPr>
              <a:t>		          2.4m             </a:t>
            </a:r>
          </a:p>
          <a:p>
            <a:pPr>
              <a:buNone/>
            </a:pPr>
            <a:endParaRPr lang="en-US" sz="2000" dirty="0">
              <a:solidFill>
                <a:srgbClr val="FF0000"/>
              </a:solidFill>
            </a:endParaRPr>
          </a:p>
        </p:txBody>
      </p:sp>
      <p:sp>
        <p:nvSpPr>
          <p:cNvPr id="11" name="Rectangle 10"/>
          <p:cNvSpPr/>
          <p:nvPr/>
        </p:nvSpPr>
        <p:spPr>
          <a:xfrm>
            <a:off x="1447800" y="2514600"/>
            <a:ext cx="3657600" cy="2286000"/>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  </a:t>
            </a:r>
          </a:p>
        </p:txBody>
      </p:sp>
      <p:cxnSp>
        <p:nvCxnSpPr>
          <p:cNvPr id="17" name="Straight Connector 16"/>
          <p:cNvCxnSpPr>
            <a:stCxn id="11" idx="0"/>
            <a:endCxn id="11" idx="2"/>
          </p:cNvCxnSpPr>
          <p:nvPr/>
        </p:nvCxnSpPr>
        <p:spPr>
          <a:xfrm rot="16200000" flipH="1">
            <a:off x="2133600" y="3657600"/>
            <a:ext cx="2286000"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Chord 27"/>
          <p:cNvSpPr/>
          <p:nvPr/>
        </p:nvSpPr>
        <p:spPr>
          <a:xfrm>
            <a:off x="4419600" y="2895600"/>
            <a:ext cx="1371600" cy="1524000"/>
          </a:xfrm>
          <a:prstGeom prst="chord">
            <a:avLst>
              <a:gd name="adj1" fmla="val 5425460"/>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hord 28"/>
          <p:cNvSpPr/>
          <p:nvPr/>
        </p:nvSpPr>
        <p:spPr>
          <a:xfrm rot="10800000">
            <a:off x="762000" y="2895600"/>
            <a:ext cx="1371600" cy="1524000"/>
          </a:xfrm>
          <a:prstGeom prst="chord">
            <a:avLst>
              <a:gd name="adj1" fmla="val 5425460"/>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Chord 31"/>
          <p:cNvSpPr/>
          <p:nvPr/>
        </p:nvSpPr>
        <p:spPr>
          <a:xfrm>
            <a:off x="4038600" y="2514600"/>
            <a:ext cx="2133600" cy="2286000"/>
          </a:xfrm>
          <a:prstGeom prst="chord">
            <a:avLst>
              <a:gd name="adj1" fmla="val 5425460"/>
              <a:gd name="adj2" fmla="val 16200000"/>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3" name="Chord 32"/>
          <p:cNvSpPr/>
          <p:nvPr/>
        </p:nvSpPr>
        <p:spPr>
          <a:xfrm rot="10800000">
            <a:off x="381000" y="2514600"/>
            <a:ext cx="2133600" cy="2286000"/>
          </a:xfrm>
          <a:prstGeom prst="chord">
            <a:avLst>
              <a:gd name="adj1" fmla="val 5425460"/>
              <a:gd name="adj2" fmla="val 16200000"/>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cxnSp>
        <p:nvCxnSpPr>
          <p:cNvPr id="35" name="Straight Arrow Connector 34"/>
          <p:cNvCxnSpPr/>
          <p:nvPr/>
        </p:nvCxnSpPr>
        <p:spPr>
          <a:xfrm>
            <a:off x="1447800" y="5410200"/>
            <a:ext cx="3657600" cy="1588"/>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a:off x="0" y="3657600"/>
            <a:ext cx="2286000" cy="1588"/>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3" idx="2"/>
          </p:cNvCxnSpPr>
          <p:nvPr/>
        </p:nvCxnSpPr>
        <p:spPr>
          <a:xfrm rot="10800000" flipH="1">
            <a:off x="1452032" y="3657601"/>
            <a:ext cx="681567" cy="19"/>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0" y="2819400"/>
            <a:ext cx="1371600" cy="1569660"/>
          </a:xfrm>
          <a:prstGeom prst="rect">
            <a:avLst/>
          </a:prstGeom>
          <a:noFill/>
        </p:spPr>
        <p:txBody>
          <a:bodyPr wrap="square" rtlCol="0">
            <a:spAutoFit/>
          </a:bodyPr>
          <a:lstStyle/>
          <a:p>
            <a:r>
              <a:rPr lang="en-US" dirty="0"/>
              <a:t>12-16m</a:t>
            </a:r>
          </a:p>
          <a:p>
            <a:r>
              <a:rPr lang="en-US" dirty="0"/>
              <a:t>  wide </a:t>
            </a:r>
          </a:p>
          <a:p>
            <a:r>
              <a:rPr lang="en-US" dirty="0"/>
              <a:t>    or</a:t>
            </a:r>
          </a:p>
          <a:p>
            <a:r>
              <a:rPr lang="en-US" dirty="0"/>
              <a:t>40-54ft </a:t>
            </a:r>
          </a:p>
        </p:txBody>
      </p:sp>
      <p:sp>
        <p:nvSpPr>
          <p:cNvPr id="43" name="TextBox 42"/>
          <p:cNvSpPr txBox="1"/>
          <p:nvPr/>
        </p:nvSpPr>
        <p:spPr>
          <a:xfrm>
            <a:off x="1447800" y="4953000"/>
            <a:ext cx="3657600" cy="461665"/>
          </a:xfrm>
          <a:prstGeom prst="rect">
            <a:avLst/>
          </a:prstGeom>
          <a:noFill/>
        </p:spPr>
        <p:txBody>
          <a:bodyPr wrap="square" rtlCol="0">
            <a:spAutoFit/>
          </a:bodyPr>
          <a:lstStyle/>
          <a:p>
            <a:pPr algn="ctr"/>
            <a:r>
              <a:rPr lang="en-US" dirty="0"/>
              <a:t>20-24m long or 67-80ft </a:t>
            </a:r>
          </a:p>
        </p:txBody>
      </p:sp>
      <p:sp>
        <p:nvSpPr>
          <p:cNvPr id="44" name="TextBox 43"/>
          <p:cNvSpPr txBox="1"/>
          <p:nvPr/>
        </p:nvSpPr>
        <p:spPr>
          <a:xfrm>
            <a:off x="1524000" y="2971800"/>
            <a:ext cx="838200" cy="707886"/>
          </a:xfrm>
          <a:prstGeom prst="rect">
            <a:avLst/>
          </a:prstGeom>
          <a:noFill/>
        </p:spPr>
        <p:txBody>
          <a:bodyPr wrap="square" rtlCol="0">
            <a:spAutoFit/>
          </a:bodyPr>
          <a:lstStyle/>
          <a:p>
            <a:r>
              <a:rPr lang="en-US" sz="2000" dirty="0">
                <a:solidFill>
                  <a:srgbClr val="FF0000"/>
                </a:solidFill>
              </a:rPr>
              <a:t>     5m</a:t>
            </a:r>
          </a:p>
        </p:txBody>
      </p:sp>
      <p:cxnSp>
        <p:nvCxnSpPr>
          <p:cNvPr id="46" name="Straight Arrow Connector 45"/>
          <p:cNvCxnSpPr>
            <a:stCxn id="33" idx="2"/>
          </p:cNvCxnSpPr>
          <p:nvPr/>
        </p:nvCxnSpPr>
        <p:spPr>
          <a:xfrm rot="10800000" flipH="1" flipV="1">
            <a:off x="1452032" y="3657618"/>
            <a:ext cx="757767" cy="838181"/>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1905000" y="3962400"/>
            <a:ext cx="609600" cy="400110"/>
          </a:xfrm>
          <a:prstGeom prst="rect">
            <a:avLst/>
          </a:prstGeom>
          <a:noFill/>
        </p:spPr>
        <p:txBody>
          <a:bodyPr wrap="square" rtlCol="0">
            <a:spAutoFit/>
          </a:bodyPr>
          <a:lstStyle/>
          <a:p>
            <a:r>
              <a:rPr lang="en-US" sz="2000" dirty="0">
                <a:solidFill>
                  <a:srgbClr val="FF0000"/>
                </a:solidFill>
              </a:rPr>
              <a:t>7m</a:t>
            </a:r>
          </a:p>
        </p:txBody>
      </p:sp>
      <p:cxnSp>
        <p:nvCxnSpPr>
          <p:cNvPr id="51" name="Straight Connector 50"/>
          <p:cNvCxnSpPr/>
          <p:nvPr/>
        </p:nvCxnSpPr>
        <p:spPr>
          <a:xfrm rot="5400000">
            <a:off x="2667000" y="3657600"/>
            <a:ext cx="2743200" cy="0"/>
          </a:xfrm>
          <a:prstGeom prst="line">
            <a:avLst/>
          </a:prstGeom>
          <a:ln w="19050">
            <a:solidFill>
              <a:srgbClr val="A50021"/>
            </a:solidFill>
          </a:ln>
        </p:spPr>
        <p:style>
          <a:lnRef idx="1">
            <a:schemeClr val="accent1"/>
          </a:lnRef>
          <a:fillRef idx="0">
            <a:schemeClr val="accent1"/>
          </a:fillRef>
          <a:effectRef idx="0">
            <a:schemeClr val="accent1"/>
          </a:effectRef>
          <a:fontRef idx="minor">
            <a:schemeClr val="tx1"/>
          </a:fontRef>
        </p:style>
      </p:cxnSp>
      <p:sp>
        <p:nvSpPr>
          <p:cNvPr id="56" name="L-Shape 55"/>
          <p:cNvSpPr/>
          <p:nvPr/>
        </p:nvSpPr>
        <p:spPr>
          <a:xfrm rot="5400000">
            <a:off x="5753100" y="4610100"/>
            <a:ext cx="1752600" cy="1219200"/>
          </a:xfrm>
          <a:prstGeom prst="corner">
            <a:avLst>
              <a:gd name="adj1" fmla="val 15779"/>
              <a:gd name="adj2" fmla="val 21810"/>
            </a:avLst>
          </a:prstGeom>
          <a:solidFill>
            <a:schemeClr val="accent1">
              <a:lumMod val="60000"/>
              <a:lumOff val="40000"/>
            </a:schemeClr>
          </a:solid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L-Shape 57"/>
          <p:cNvSpPr/>
          <p:nvPr/>
        </p:nvSpPr>
        <p:spPr>
          <a:xfrm rot="16200000" flipH="1">
            <a:off x="6972300" y="4610100"/>
            <a:ext cx="1752600" cy="1219200"/>
          </a:xfrm>
          <a:prstGeom prst="corner">
            <a:avLst>
              <a:gd name="adj1" fmla="val 15779"/>
              <a:gd name="adj2" fmla="val 21810"/>
            </a:avLst>
          </a:prstGeom>
          <a:solidFill>
            <a:schemeClr val="accent1">
              <a:lumMod val="60000"/>
              <a:lumOff val="40000"/>
            </a:schemeClr>
          </a:solid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p:cNvCxnSpPr/>
          <p:nvPr/>
        </p:nvCxnSpPr>
        <p:spPr>
          <a:xfrm>
            <a:off x="5715000" y="6096000"/>
            <a:ext cx="2971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5400000">
            <a:off x="5932414" y="5345873"/>
            <a:ext cx="1524794" cy="794"/>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6172200" y="6096000"/>
            <a:ext cx="2113611" cy="1588"/>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4038600" y="2743200"/>
            <a:ext cx="1066800" cy="1588"/>
          </a:xfrm>
          <a:prstGeom prst="straightConnector1">
            <a:avLst/>
          </a:prstGeom>
          <a:ln>
            <a:solidFill>
              <a:srgbClr val="A50021"/>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867400"/>
            <a:ext cx="8229600" cy="838200"/>
          </a:xfrm>
        </p:spPr>
        <p:txBody>
          <a:bodyPr>
            <a:normAutofit/>
          </a:bodyPr>
          <a:lstStyle/>
          <a:p>
            <a:r>
              <a:rPr lang="en-US" sz="3600" b="0" dirty="0"/>
              <a:t>Mini-Handball – Two Ways to Play</a:t>
            </a:r>
          </a:p>
        </p:txBody>
      </p:sp>
      <p:sp>
        <p:nvSpPr>
          <p:cNvPr id="5" name="Text Placeholder 4"/>
          <p:cNvSpPr>
            <a:spLocks noGrp="1"/>
          </p:cNvSpPr>
          <p:nvPr>
            <p:ph type="body" idx="1"/>
          </p:nvPr>
        </p:nvSpPr>
        <p:spPr>
          <a:xfrm>
            <a:off x="304800" y="152400"/>
            <a:ext cx="4290556" cy="838200"/>
          </a:xfrm>
        </p:spPr>
        <p:txBody>
          <a:bodyPr>
            <a:noAutofit/>
          </a:bodyPr>
          <a:lstStyle/>
          <a:p>
            <a:pPr algn="ctr"/>
            <a:r>
              <a:rPr lang="en-US" sz="1800" dirty="0"/>
              <a:t>One (1) goalie plus 4/5 court players </a:t>
            </a:r>
          </a:p>
          <a:p>
            <a:pPr algn="ctr"/>
            <a:r>
              <a:rPr lang="en-US" sz="1800" dirty="0"/>
              <a:t>(no zone restriction)</a:t>
            </a:r>
          </a:p>
        </p:txBody>
      </p:sp>
      <p:sp>
        <p:nvSpPr>
          <p:cNvPr id="6" name="Content Placeholder 5"/>
          <p:cNvSpPr>
            <a:spLocks noGrp="1"/>
          </p:cNvSpPr>
          <p:nvPr>
            <p:ph sz="half" idx="2"/>
          </p:nvPr>
        </p:nvSpPr>
        <p:spPr>
          <a:xfrm>
            <a:off x="457200" y="969336"/>
            <a:ext cx="4023360" cy="4898064"/>
          </a:xfrm>
          <a:noFill/>
        </p:spPr>
        <p:txBody>
          <a:bodyPr/>
          <a:lstStyle/>
          <a:p>
            <a:endParaRPr lang="en-US" sz="1800" dirty="0"/>
          </a:p>
          <a:p>
            <a:r>
              <a:rPr lang="en-US" sz="1800" dirty="0"/>
              <a:t>In this version, all 4 or 5 players can run and play freely in both parts of the court with no restrictions.    Players rotate between goal and court positions. </a:t>
            </a:r>
          </a:p>
          <a:p>
            <a:endParaRPr lang="en-US" dirty="0"/>
          </a:p>
          <a:p>
            <a:pPr>
              <a:buNone/>
            </a:pPr>
            <a:endParaRPr lang="en-US" dirty="0"/>
          </a:p>
        </p:txBody>
      </p:sp>
      <p:sp>
        <p:nvSpPr>
          <p:cNvPr id="7" name="Text Placeholder 6"/>
          <p:cNvSpPr>
            <a:spLocks noGrp="1"/>
          </p:cNvSpPr>
          <p:nvPr>
            <p:ph type="body" sz="quarter" idx="3"/>
          </p:nvPr>
        </p:nvSpPr>
        <p:spPr>
          <a:xfrm>
            <a:off x="4648200" y="152400"/>
            <a:ext cx="4292241" cy="838200"/>
          </a:xfrm>
        </p:spPr>
        <p:txBody>
          <a:bodyPr>
            <a:noAutofit/>
          </a:bodyPr>
          <a:lstStyle/>
          <a:p>
            <a:pPr algn="ctr"/>
            <a:r>
              <a:rPr lang="en-US" sz="1800" dirty="0"/>
              <a:t>One (1) goalie plus 4/5 players in zones (2+2 or 2+3 in restricted zones)</a:t>
            </a:r>
          </a:p>
        </p:txBody>
      </p:sp>
      <p:sp>
        <p:nvSpPr>
          <p:cNvPr id="8" name="Content Placeholder 7"/>
          <p:cNvSpPr>
            <a:spLocks noGrp="1"/>
          </p:cNvSpPr>
          <p:nvPr>
            <p:ph sz="quarter" idx="4"/>
          </p:nvPr>
        </p:nvSpPr>
        <p:spPr>
          <a:xfrm>
            <a:off x="4663440" y="969336"/>
            <a:ext cx="4023360" cy="4898064"/>
          </a:xfrm>
        </p:spPr>
        <p:txBody>
          <a:bodyPr>
            <a:normAutofit/>
          </a:bodyPr>
          <a:lstStyle/>
          <a:p>
            <a:endParaRPr lang="en-US" sz="1800" dirty="0"/>
          </a:p>
          <a:p>
            <a:r>
              <a:rPr lang="en-US" sz="1800" dirty="0"/>
              <a:t>In this version, players’ movements are restricted to within either offensive or defensive halves.   Players rotate between goal, defense and offense.</a:t>
            </a:r>
          </a:p>
        </p:txBody>
      </p:sp>
      <p:sp>
        <p:nvSpPr>
          <p:cNvPr id="12" name="Rectangle 11"/>
          <p:cNvSpPr/>
          <p:nvPr/>
        </p:nvSpPr>
        <p:spPr>
          <a:xfrm>
            <a:off x="838200" y="3429000"/>
            <a:ext cx="3276600" cy="2133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029200" y="3505200"/>
            <a:ext cx="3276600" cy="2133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p:cNvCxnSpPr>
            <a:stCxn id="13" idx="0"/>
            <a:endCxn id="13" idx="2"/>
          </p:cNvCxnSpPr>
          <p:nvPr/>
        </p:nvCxnSpPr>
        <p:spPr>
          <a:xfrm rot="16200000" flipH="1">
            <a:off x="5600700" y="4572000"/>
            <a:ext cx="2133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1447800" y="4495800"/>
            <a:ext cx="2133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Chord 16"/>
          <p:cNvSpPr/>
          <p:nvPr/>
        </p:nvSpPr>
        <p:spPr>
          <a:xfrm>
            <a:off x="3429000" y="3733800"/>
            <a:ext cx="1371600" cy="1524000"/>
          </a:xfrm>
          <a:prstGeom prst="chord">
            <a:avLst>
              <a:gd name="adj1" fmla="val 5425460"/>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hord 17"/>
          <p:cNvSpPr/>
          <p:nvPr/>
        </p:nvSpPr>
        <p:spPr>
          <a:xfrm>
            <a:off x="7620000" y="3810000"/>
            <a:ext cx="1371600" cy="1524000"/>
          </a:xfrm>
          <a:prstGeom prst="chord">
            <a:avLst>
              <a:gd name="adj1" fmla="val 5425460"/>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hord 18"/>
          <p:cNvSpPr/>
          <p:nvPr/>
        </p:nvSpPr>
        <p:spPr>
          <a:xfrm rot="10800000">
            <a:off x="152400" y="3657600"/>
            <a:ext cx="1371600" cy="1524000"/>
          </a:xfrm>
          <a:prstGeom prst="chord">
            <a:avLst>
              <a:gd name="adj1" fmla="val 5425460"/>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hord 19"/>
          <p:cNvSpPr/>
          <p:nvPr/>
        </p:nvSpPr>
        <p:spPr>
          <a:xfrm rot="10800000">
            <a:off x="4343400" y="3810000"/>
            <a:ext cx="1371600" cy="1524000"/>
          </a:xfrm>
          <a:prstGeom prst="chord">
            <a:avLst>
              <a:gd name="adj1" fmla="val 5425460"/>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hord 20"/>
          <p:cNvSpPr/>
          <p:nvPr/>
        </p:nvSpPr>
        <p:spPr>
          <a:xfrm>
            <a:off x="7315200" y="3505200"/>
            <a:ext cx="1981200" cy="2133600"/>
          </a:xfrm>
          <a:prstGeom prst="chord">
            <a:avLst>
              <a:gd name="adj1" fmla="val 5427785"/>
              <a:gd name="adj2" fmla="val 16200000"/>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3" name="Chord 22"/>
          <p:cNvSpPr/>
          <p:nvPr/>
        </p:nvSpPr>
        <p:spPr>
          <a:xfrm>
            <a:off x="3124200" y="3429000"/>
            <a:ext cx="1981200" cy="2133600"/>
          </a:xfrm>
          <a:prstGeom prst="chord">
            <a:avLst>
              <a:gd name="adj1" fmla="val 5427785"/>
              <a:gd name="adj2" fmla="val 16200000"/>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4" name="Chord 23"/>
          <p:cNvSpPr/>
          <p:nvPr/>
        </p:nvSpPr>
        <p:spPr>
          <a:xfrm rot="10800000">
            <a:off x="-152400" y="3429000"/>
            <a:ext cx="1981200" cy="2133600"/>
          </a:xfrm>
          <a:prstGeom prst="chord">
            <a:avLst>
              <a:gd name="adj1" fmla="val 5427785"/>
              <a:gd name="adj2" fmla="val 16200000"/>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5" name="Chord 24"/>
          <p:cNvSpPr/>
          <p:nvPr/>
        </p:nvSpPr>
        <p:spPr>
          <a:xfrm rot="10800000">
            <a:off x="4038600" y="3505200"/>
            <a:ext cx="1981200" cy="2133600"/>
          </a:xfrm>
          <a:prstGeom prst="chord">
            <a:avLst>
              <a:gd name="adj1" fmla="val 5427785"/>
              <a:gd name="adj2" fmla="val 16200000"/>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6" name="Rectangle 25"/>
          <p:cNvSpPr/>
          <p:nvPr/>
        </p:nvSpPr>
        <p:spPr>
          <a:xfrm>
            <a:off x="685800" y="4191000"/>
            <a:ext cx="1524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4114800" y="4267200"/>
            <a:ext cx="1524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8305800" y="4343400"/>
            <a:ext cx="1524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4876800" y="4343400"/>
            <a:ext cx="1524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Smiley Face 29"/>
          <p:cNvSpPr/>
          <p:nvPr/>
        </p:nvSpPr>
        <p:spPr>
          <a:xfrm>
            <a:off x="2133600" y="4114800"/>
            <a:ext cx="182880" cy="182880"/>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Smiley Face 30"/>
          <p:cNvSpPr/>
          <p:nvPr/>
        </p:nvSpPr>
        <p:spPr>
          <a:xfrm>
            <a:off x="914400" y="4343400"/>
            <a:ext cx="182880" cy="182880"/>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miley Face 31"/>
          <p:cNvSpPr/>
          <p:nvPr/>
        </p:nvSpPr>
        <p:spPr>
          <a:xfrm>
            <a:off x="1981200" y="4953000"/>
            <a:ext cx="182880" cy="182880"/>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Smiley Face 32"/>
          <p:cNvSpPr/>
          <p:nvPr/>
        </p:nvSpPr>
        <p:spPr>
          <a:xfrm>
            <a:off x="1981200" y="3581400"/>
            <a:ext cx="182880" cy="182880"/>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Smiley Face 33"/>
          <p:cNvSpPr/>
          <p:nvPr/>
        </p:nvSpPr>
        <p:spPr>
          <a:xfrm>
            <a:off x="2514600" y="4724400"/>
            <a:ext cx="182880" cy="182880"/>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Smiley Face 34"/>
          <p:cNvSpPr/>
          <p:nvPr/>
        </p:nvSpPr>
        <p:spPr>
          <a:xfrm>
            <a:off x="5105400" y="4495800"/>
            <a:ext cx="182880" cy="182880"/>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Smiley Face 35"/>
          <p:cNvSpPr/>
          <p:nvPr/>
        </p:nvSpPr>
        <p:spPr>
          <a:xfrm>
            <a:off x="6096000" y="4038600"/>
            <a:ext cx="182880" cy="182880"/>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Smiley Face 36"/>
          <p:cNvSpPr/>
          <p:nvPr/>
        </p:nvSpPr>
        <p:spPr>
          <a:xfrm>
            <a:off x="6324600" y="4648200"/>
            <a:ext cx="182880" cy="182880"/>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Smiley Face 37"/>
          <p:cNvSpPr/>
          <p:nvPr/>
        </p:nvSpPr>
        <p:spPr>
          <a:xfrm>
            <a:off x="7086600" y="3886200"/>
            <a:ext cx="182880" cy="182880"/>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Smiley Face 38"/>
          <p:cNvSpPr/>
          <p:nvPr/>
        </p:nvSpPr>
        <p:spPr>
          <a:xfrm>
            <a:off x="7010400" y="4800600"/>
            <a:ext cx="182880" cy="182880"/>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Heart 39"/>
          <p:cNvSpPr/>
          <p:nvPr/>
        </p:nvSpPr>
        <p:spPr>
          <a:xfrm>
            <a:off x="3810000" y="4419600"/>
            <a:ext cx="182880" cy="182880"/>
          </a:xfrm>
          <a:prstGeom prst="heart">
            <a:avLst/>
          </a:prstGeom>
          <a:solidFill>
            <a:srgbClr val="66FF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Heart 40"/>
          <p:cNvSpPr/>
          <p:nvPr/>
        </p:nvSpPr>
        <p:spPr>
          <a:xfrm>
            <a:off x="8001000" y="4495800"/>
            <a:ext cx="182880" cy="182880"/>
          </a:xfrm>
          <a:prstGeom prst="heart">
            <a:avLst/>
          </a:prstGeom>
          <a:solidFill>
            <a:srgbClr val="66FF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Heart 41"/>
          <p:cNvSpPr/>
          <p:nvPr/>
        </p:nvSpPr>
        <p:spPr>
          <a:xfrm>
            <a:off x="7467600" y="4038600"/>
            <a:ext cx="182880" cy="182880"/>
          </a:xfrm>
          <a:prstGeom prst="heart">
            <a:avLst/>
          </a:prstGeom>
          <a:solidFill>
            <a:srgbClr val="66FF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Heart 42"/>
          <p:cNvSpPr/>
          <p:nvPr/>
        </p:nvSpPr>
        <p:spPr>
          <a:xfrm>
            <a:off x="7391400" y="4800600"/>
            <a:ext cx="182880" cy="182880"/>
          </a:xfrm>
          <a:prstGeom prst="heart">
            <a:avLst/>
          </a:prstGeom>
          <a:solidFill>
            <a:srgbClr val="66FF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Heart 43"/>
          <p:cNvSpPr/>
          <p:nvPr/>
        </p:nvSpPr>
        <p:spPr>
          <a:xfrm>
            <a:off x="6400800" y="3886200"/>
            <a:ext cx="182880" cy="182880"/>
          </a:xfrm>
          <a:prstGeom prst="heart">
            <a:avLst/>
          </a:prstGeom>
          <a:solidFill>
            <a:srgbClr val="66FF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Heart 44"/>
          <p:cNvSpPr/>
          <p:nvPr/>
        </p:nvSpPr>
        <p:spPr>
          <a:xfrm>
            <a:off x="6019800" y="5029200"/>
            <a:ext cx="182880" cy="182880"/>
          </a:xfrm>
          <a:prstGeom prst="heart">
            <a:avLst/>
          </a:prstGeom>
          <a:solidFill>
            <a:srgbClr val="66FF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Heart 45"/>
          <p:cNvSpPr/>
          <p:nvPr/>
        </p:nvSpPr>
        <p:spPr>
          <a:xfrm>
            <a:off x="2819400" y="3962400"/>
            <a:ext cx="182880" cy="182880"/>
          </a:xfrm>
          <a:prstGeom prst="heart">
            <a:avLst/>
          </a:prstGeom>
          <a:solidFill>
            <a:srgbClr val="66FF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Heart 46"/>
          <p:cNvSpPr/>
          <p:nvPr/>
        </p:nvSpPr>
        <p:spPr>
          <a:xfrm>
            <a:off x="2209800" y="3505200"/>
            <a:ext cx="182880" cy="182880"/>
          </a:xfrm>
          <a:prstGeom prst="heart">
            <a:avLst/>
          </a:prstGeom>
          <a:solidFill>
            <a:srgbClr val="66FF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Heart 47"/>
          <p:cNvSpPr/>
          <p:nvPr/>
        </p:nvSpPr>
        <p:spPr>
          <a:xfrm>
            <a:off x="2133600" y="4495800"/>
            <a:ext cx="182880" cy="182880"/>
          </a:xfrm>
          <a:prstGeom prst="heart">
            <a:avLst/>
          </a:prstGeom>
          <a:solidFill>
            <a:srgbClr val="66FF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Heart 48"/>
          <p:cNvSpPr/>
          <p:nvPr/>
        </p:nvSpPr>
        <p:spPr>
          <a:xfrm>
            <a:off x="1600200" y="4343400"/>
            <a:ext cx="182880" cy="182880"/>
          </a:xfrm>
          <a:prstGeom prst="heart">
            <a:avLst/>
          </a:prstGeom>
          <a:solidFill>
            <a:srgbClr val="66FF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34874" y="5867400"/>
            <a:ext cx="8610600" cy="882650"/>
          </a:xfrm>
        </p:spPr>
        <p:txBody>
          <a:bodyPr>
            <a:normAutofit fontScale="90000"/>
          </a:bodyPr>
          <a:lstStyle/>
          <a:p>
            <a:r>
              <a:rPr lang="en-US" dirty="0">
                <a:latin typeface="Cambria" panose="02040503050406030204" pitchFamily="18" charset="0"/>
              </a:rPr>
              <a:t>Teaching Mini-Handball – Fun Phase</a:t>
            </a:r>
          </a:p>
        </p:txBody>
      </p:sp>
      <p:sp>
        <p:nvSpPr>
          <p:cNvPr id="8" name="Text Placeholder 7"/>
          <p:cNvSpPr>
            <a:spLocks noGrp="1"/>
          </p:cNvSpPr>
          <p:nvPr>
            <p:ph type="body" idx="1"/>
          </p:nvPr>
        </p:nvSpPr>
        <p:spPr>
          <a:xfrm>
            <a:off x="228600" y="152400"/>
            <a:ext cx="4290556" cy="639762"/>
          </a:xfrm>
        </p:spPr>
        <p:txBody>
          <a:bodyPr/>
          <a:lstStyle/>
          <a:p>
            <a:pPr algn="ctr"/>
            <a:r>
              <a:rPr lang="en-US" dirty="0">
                <a:solidFill>
                  <a:srgbClr val="85540A"/>
                </a:solidFill>
              </a:rPr>
              <a:t>Key Developmental Stages</a:t>
            </a:r>
          </a:p>
        </p:txBody>
      </p:sp>
      <p:graphicFrame>
        <p:nvGraphicFramePr>
          <p:cNvPr id="12" name="Content Placeholder 11"/>
          <p:cNvGraphicFramePr>
            <a:graphicFrameLocks noGrp="1"/>
          </p:cNvGraphicFramePr>
          <p:nvPr>
            <p:ph sz="half" idx="2"/>
            <p:extLst>
              <p:ext uri="{D42A27DB-BD31-4B8C-83A1-F6EECF244321}">
                <p14:modId xmlns:p14="http://schemas.microsoft.com/office/powerpoint/2010/main" val="290249730"/>
              </p:ext>
            </p:extLst>
          </p:nvPr>
        </p:nvGraphicFramePr>
        <p:xfrm>
          <a:off x="228599" y="761999"/>
          <a:ext cx="4290252" cy="4672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 Placeholder 9"/>
          <p:cNvSpPr>
            <a:spLocks noGrp="1"/>
          </p:cNvSpPr>
          <p:nvPr>
            <p:ph type="body" sz="quarter" idx="3"/>
          </p:nvPr>
        </p:nvSpPr>
        <p:spPr>
          <a:xfrm>
            <a:off x="4648200" y="152400"/>
            <a:ext cx="4292241" cy="639762"/>
          </a:xfrm>
        </p:spPr>
        <p:txBody>
          <a:bodyPr/>
          <a:lstStyle/>
          <a:p>
            <a:pPr algn="ctr"/>
            <a:r>
              <a:rPr lang="en-US" dirty="0">
                <a:solidFill>
                  <a:srgbClr val="85540A"/>
                </a:solidFill>
              </a:rPr>
              <a:t>Target  Motor Functions &amp; Skills </a:t>
            </a:r>
          </a:p>
        </p:txBody>
      </p:sp>
      <p:graphicFrame>
        <p:nvGraphicFramePr>
          <p:cNvPr id="16" name="Content Placeholder 15"/>
          <p:cNvGraphicFramePr>
            <a:graphicFrameLocks noGrp="1"/>
          </p:cNvGraphicFramePr>
          <p:nvPr>
            <p:ph sz="quarter" idx="4"/>
          </p:nvPr>
        </p:nvGraphicFramePr>
        <p:xfrm>
          <a:off x="4648200" y="762000"/>
          <a:ext cx="4287838" cy="4719320"/>
        </p:xfrm>
        <a:graphic>
          <a:graphicData uri="http://schemas.openxmlformats.org/drawingml/2006/table">
            <a:tbl>
              <a:tblPr firstRow="1" bandRow="1">
                <a:tableStyleId>{9D7B26C5-4107-4FEC-AEDC-1716B250A1EF}</a:tableStyleId>
              </a:tblPr>
              <a:tblGrid>
                <a:gridCol w="4287838">
                  <a:extLst>
                    <a:ext uri="{9D8B030D-6E8A-4147-A177-3AD203B41FA5}">
                      <a16:colId xmlns:a16="http://schemas.microsoft.com/office/drawing/2014/main" val="20000"/>
                    </a:ext>
                  </a:extLst>
                </a:gridCol>
              </a:tblGrid>
              <a:tr h="370840">
                <a:tc>
                  <a:txBody>
                    <a:bodyPr/>
                    <a:lstStyle/>
                    <a:p>
                      <a:pPr algn="ctr"/>
                      <a:r>
                        <a:rPr lang="en-US" dirty="0"/>
                        <a:t>Roll</a:t>
                      </a:r>
                      <a:r>
                        <a:rPr lang="en-US" baseline="0" dirty="0"/>
                        <a:t> – Creep - Crawl</a:t>
                      </a:r>
                      <a:endParaRPr lang="en-US" dirty="0"/>
                    </a:p>
                  </a:txBody>
                  <a:tcPr/>
                </a:tc>
                <a:extLst>
                  <a:ext uri="{0D108BD9-81ED-4DB2-BD59-A6C34878D82A}">
                    <a16:rowId xmlns:a16="http://schemas.microsoft.com/office/drawing/2014/main" val="10000"/>
                  </a:ext>
                </a:extLst>
              </a:tr>
              <a:tr h="370840">
                <a:tc>
                  <a:txBody>
                    <a:bodyPr/>
                    <a:lstStyle/>
                    <a:p>
                      <a:pPr algn="ctr"/>
                      <a:r>
                        <a:rPr lang="en-US" dirty="0"/>
                        <a:t>Walk – Run (forward/backward/zigzag)</a:t>
                      </a:r>
                    </a:p>
                  </a:txBody>
                  <a:tcPr/>
                </a:tc>
                <a:extLst>
                  <a:ext uri="{0D108BD9-81ED-4DB2-BD59-A6C34878D82A}">
                    <a16:rowId xmlns:a16="http://schemas.microsoft.com/office/drawing/2014/main" val="10001"/>
                  </a:ext>
                </a:extLst>
              </a:tr>
              <a:tr h="370840">
                <a:tc>
                  <a:txBody>
                    <a:bodyPr/>
                    <a:lstStyle/>
                    <a:p>
                      <a:pPr algn="ctr"/>
                      <a:r>
                        <a:rPr lang="en-US" dirty="0"/>
                        <a:t>Hop one one &amp; both feet</a:t>
                      </a:r>
                    </a:p>
                  </a:txBody>
                  <a:tcPr/>
                </a:tc>
                <a:extLst>
                  <a:ext uri="{0D108BD9-81ED-4DB2-BD59-A6C34878D82A}">
                    <a16:rowId xmlns:a16="http://schemas.microsoft.com/office/drawing/2014/main" val="10002"/>
                  </a:ext>
                </a:extLst>
              </a:tr>
              <a:tr h="370840">
                <a:tc>
                  <a:txBody>
                    <a:bodyPr/>
                    <a:lstStyle/>
                    <a:p>
                      <a:pPr algn="ctr"/>
                      <a:r>
                        <a:rPr lang="en-US" dirty="0"/>
                        <a:t>Skip - Shuffle</a:t>
                      </a:r>
                    </a:p>
                  </a:txBody>
                  <a:tcPr/>
                </a:tc>
                <a:extLst>
                  <a:ext uri="{0D108BD9-81ED-4DB2-BD59-A6C34878D82A}">
                    <a16:rowId xmlns:a16="http://schemas.microsoft.com/office/drawing/2014/main" val="10003"/>
                  </a:ext>
                </a:extLst>
              </a:tr>
              <a:tr h="370840">
                <a:tc>
                  <a:txBody>
                    <a:bodyPr/>
                    <a:lstStyle/>
                    <a:p>
                      <a:pPr algn="ctr"/>
                      <a:r>
                        <a:rPr lang="en-US" dirty="0"/>
                        <a:t>Push - Pull</a:t>
                      </a:r>
                    </a:p>
                  </a:txBody>
                  <a:tcPr/>
                </a:tc>
                <a:extLst>
                  <a:ext uri="{0D108BD9-81ED-4DB2-BD59-A6C34878D82A}">
                    <a16:rowId xmlns:a16="http://schemas.microsoft.com/office/drawing/2014/main" val="10004"/>
                  </a:ext>
                </a:extLst>
              </a:tr>
              <a:tr h="370840">
                <a:tc>
                  <a:txBody>
                    <a:bodyPr/>
                    <a:lstStyle/>
                    <a:p>
                      <a:pPr algn="ctr"/>
                      <a:r>
                        <a:rPr lang="en-US" dirty="0"/>
                        <a:t>Jump horizontally</a:t>
                      </a:r>
                      <a:r>
                        <a:rPr lang="en-US" baseline="0" dirty="0"/>
                        <a:t> &amp; vertically (on one &amp; both feet</a:t>
                      </a:r>
                      <a:endParaRPr lang="en-US" dirty="0"/>
                    </a:p>
                  </a:txBody>
                  <a:tcPr/>
                </a:tc>
                <a:extLst>
                  <a:ext uri="{0D108BD9-81ED-4DB2-BD59-A6C34878D82A}">
                    <a16:rowId xmlns:a16="http://schemas.microsoft.com/office/drawing/2014/main" val="10005"/>
                  </a:ext>
                </a:extLst>
              </a:tr>
              <a:tr h="370840">
                <a:tc>
                  <a:txBody>
                    <a:bodyPr/>
                    <a:lstStyle/>
                    <a:p>
                      <a:pPr algn="ctr"/>
                      <a:r>
                        <a:rPr lang="en-US" dirty="0"/>
                        <a:t>Balance – Fall (various surfaces)</a:t>
                      </a:r>
                    </a:p>
                  </a:txBody>
                  <a:tcPr/>
                </a:tc>
                <a:extLst>
                  <a:ext uri="{0D108BD9-81ED-4DB2-BD59-A6C34878D82A}">
                    <a16:rowId xmlns:a16="http://schemas.microsoft.com/office/drawing/2014/main" val="10006"/>
                  </a:ext>
                </a:extLst>
              </a:tr>
              <a:tr h="370840">
                <a:tc>
                  <a:txBody>
                    <a:bodyPr/>
                    <a:lstStyle/>
                    <a:p>
                      <a:pPr algn="ctr"/>
                      <a:r>
                        <a:rPr lang="en-US" dirty="0"/>
                        <a:t>Roll</a:t>
                      </a:r>
                      <a:r>
                        <a:rPr lang="en-US" baseline="0" dirty="0"/>
                        <a:t> with small objects</a:t>
                      </a:r>
                      <a:endParaRPr lang="en-US" dirty="0"/>
                    </a:p>
                  </a:txBody>
                  <a:tcPr/>
                </a:tc>
                <a:extLst>
                  <a:ext uri="{0D108BD9-81ED-4DB2-BD59-A6C34878D82A}">
                    <a16:rowId xmlns:a16="http://schemas.microsoft.com/office/drawing/2014/main" val="10007"/>
                  </a:ext>
                </a:extLst>
              </a:tr>
              <a:tr h="370840">
                <a:tc>
                  <a:txBody>
                    <a:bodyPr/>
                    <a:lstStyle/>
                    <a:p>
                      <a:pPr algn="ctr"/>
                      <a:r>
                        <a:rPr lang="en-US" dirty="0"/>
                        <a:t>Throw &amp; Kick &amp; Dribble (both hands/legs)</a:t>
                      </a:r>
                    </a:p>
                  </a:txBody>
                  <a:tcPr/>
                </a:tc>
                <a:extLst>
                  <a:ext uri="{0D108BD9-81ED-4DB2-BD59-A6C34878D82A}">
                    <a16:rowId xmlns:a16="http://schemas.microsoft.com/office/drawing/2014/main" val="10008"/>
                  </a:ext>
                </a:extLst>
              </a:tr>
              <a:tr h="370840">
                <a:tc>
                  <a:txBody>
                    <a:bodyPr/>
                    <a:lstStyle/>
                    <a:p>
                      <a:pPr algn="ctr"/>
                      <a:r>
                        <a:rPr lang="en-US" dirty="0"/>
                        <a:t>Pass &amp; Catch</a:t>
                      </a:r>
                    </a:p>
                  </a:txBody>
                  <a:tcPr/>
                </a:tc>
                <a:extLst>
                  <a:ext uri="{0D108BD9-81ED-4DB2-BD59-A6C34878D82A}">
                    <a16:rowId xmlns:a16="http://schemas.microsoft.com/office/drawing/2014/main" val="10009"/>
                  </a:ext>
                </a:extLst>
              </a:tr>
              <a:tr h="370840">
                <a:tc>
                  <a:txBody>
                    <a:bodyPr/>
                    <a:lstStyle/>
                    <a:p>
                      <a:pPr algn="ctr"/>
                      <a:r>
                        <a:rPr lang="en-US" dirty="0"/>
                        <a:t>Sportsmanship &amp; Cooperation</a:t>
                      </a:r>
                    </a:p>
                  </a:txBody>
                  <a:tcPr/>
                </a:tc>
                <a:extLst>
                  <a:ext uri="{0D108BD9-81ED-4DB2-BD59-A6C34878D82A}">
                    <a16:rowId xmlns:a16="http://schemas.microsoft.com/office/drawing/2014/main" val="10010"/>
                  </a:ext>
                </a:extLst>
              </a:tr>
              <a:tr h="370840">
                <a:tc>
                  <a:txBody>
                    <a:bodyPr/>
                    <a:lstStyle/>
                    <a:p>
                      <a:pPr algn="ctr"/>
                      <a:r>
                        <a:rPr lang="en-US" dirty="0"/>
                        <a:t>Self-Esteem</a:t>
                      </a:r>
                      <a:r>
                        <a:rPr lang="en-US" baseline="0" dirty="0"/>
                        <a:t> &amp; Confidence</a:t>
                      </a:r>
                      <a:endParaRPr lang="en-US" dirty="0"/>
                    </a:p>
                  </a:txBody>
                  <a:tcPr/>
                </a:tc>
                <a:extLst>
                  <a:ext uri="{0D108BD9-81ED-4DB2-BD59-A6C34878D82A}">
                    <a16:rowId xmlns:a16="http://schemas.microsoft.com/office/drawing/2014/main" val="10011"/>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ctr"/>
            <a:r>
              <a:rPr lang="en-US" dirty="0"/>
              <a:t>Mini-Handball – Single Lesson</a:t>
            </a:r>
          </a:p>
        </p:txBody>
      </p:sp>
      <p:pic>
        <p:nvPicPr>
          <p:cNvPr id="8" name="Content Placeholder 7" descr="images.jpeg"/>
          <p:cNvPicPr>
            <a:picLocks noGrp="1" noChangeAspect="1"/>
          </p:cNvPicPr>
          <p:nvPr>
            <p:ph sz="half" idx="1"/>
          </p:nvPr>
        </p:nvPicPr>
        <p:blipFill>
          <a:blip r:embed="rId2"/>
          <a:srcRect t="-27641" b="-27641"/>
          <a:stretch>
            <a:fillRect/>
          </a:stretch>
        </p:blipFill>
        <p:spPr>
          <a:xfrm>
            <a:off x="381000" y="762000"/>
            <a:ext cx="4846320" cy="5007865"/>
          </a:xfrm>
        </p:spPr>
      </p:pic>
      <p:sp>
        <p:nvSpPr>
          <p:cNvPr id="11" name="Content Placeholder 10"/>
          <p:cNvSpPr>
            <a:spLocks noGrp="1"/>
          </p:cNvSpPr>
          <p:nvPr>
            <p:ph sz="half" idx="2"/>
          </p:nvPr>
        </p:nvSpPr>
        <p:spPr>
          <a:xfrm>
            <a:off x="457200" y="5181600"/>
            <a:ext cx="4724400" cy="1447800"/>
          </a:xfrm>
        </p:spPr>
        <p:txBody>
          <a:bodyPr>
            <a:normAutofit fontScale="92500" lnSpcReduction="20000"/>
          </a:bodyPr>
          <a:lstStyle/>
          <a:p>
            <a:pPr>
              <a:buFont typeface="Wingdings" pitchFamily="2" charset="2"/>
              <a:buChar char="Ø"/>
            </a:pPr>
            <a:r>
              <a:rPr lang="en-US" dirty="0"/>
              <a:t> </a:t>
            </a:r>
            <a:r>
              <a:rPr lang="en-US" sz="2400" dirty="0"/>
              <a:t>Length: 30-45-60 minutes</a:t>
            </a:r>
          </a:p>
          <a:p>
            <a:pPr>
              <a:buFont typeface="Wingdings" pitchFamily="2" charset="2"/>
              <a:buChar char="Ø"/>
            </a:pPr>
            <a:r>
              <a:rPr lang="en-US" sz="2400" dirty="0"/>
              <a:t> One Coach per 10-12 kids</a:t>
            </a:r>
          </a:p>
          <a:p>
            <a:pPr>
              <a:buFont typeface="Wingdings" pitchFamily="2" charset="2"/>
              <a:buChar char="Ø"/>
            </a:pPr>
            <a:r>
              <a:rPr lang="en-US" sz="2400" dirty="0"/>
              <a:t> Learning and having fun through       playing games.</a:t>
            </a:r>
          </a:p>
        </p:txBody>
      </p:sp>
      <p:graphicFrame>
        <p:nvGraphicFramePr>
          <p:cNvPr id="21" name="Diagram 20"/>
          <p:cNvGraphicFramePr/>
          <p:nvPr/>
        </p:nvGraphicFramePr>
        <p:xfrm>
          <a:off x="5105400" y="1447800"/>
          <a:ext cx="37338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b4fff8a3-050f-428f-b966-cc56f581f9b1}" enabled="1" method="Standard" siteId="{7dfbfb93-19b6-4985-ac7e-501a37938456}" contentBits="0" removed="0"/>
</clbl:labelList>
</file>

<file path=docProps/app.xml><?xml version="1.0" encoding="utf-8"?>
<Properties xmlns="http://schemas.openxmlformats.org/officeDocument/2006/extended-properties" xmlns:vt="http://schemas.openxmlformats.org/officeDocument/2006/docPropsVTypes">
  <Template>Office Theme</Template>
  <TotalTime>18220</TotalTime>
  <Words>1291</Words>
  <Application>Microsoft Office PowerPoint</Application>
  <PresentationFormat>On-screen Show (4:3)</PresentationFormat>
  <Paragraphs>227</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Cambria</vt:lpstr>
      <vt:lpstr>Wingdings</vt:lpstr>
      <vt:lpstr>Wingdings 2</vt:lpstr>
      <vt:lpstr>Office Theme</vt:lpstr>
      <vt:lpstr>Handball Queensland Mini Handball lessons</vt:lpstr>
      <vt:lpstr>Mini-handball rules</vt:lpstr>
      <vt:lpstr>Mini-handball rules</vt:lpstr>
      <vt:lpstr>Mini-handball rules</vt:lpstr>
      <vt:lpstr>Mini-handball rules Quiz</vt:lpstr>
      <vt:lpstr>Mini-Handball Court</vt:lpstr>
      <vt:lpstr>Mini-Handball – Two Ways to Play</vt:lpstr>
      <vt:lpstr>Teaching Mini-Handball – Fun Phase</vt:lpstr>
      <vt:lpstr>Mini-Handball – Single Lesson</vt:lpstr>
      <vt:lpstr>Core Teaching principles</vt:lpstr>
      <vt:lpstr>Two ways to organize main part of the  Mini-Handball class or practice</vt:lpstr>
      <vt:lpstr>Lead-Up Activities and Mini-Games</vt:lpstr>
      <vt:lpstr>Selected Lead-Up Games</vt:lpstr>
      <vt:lpstr>One Olympic Handball –  Worth Taking It To the Next Level</vt:lpstr>
      <vt:lpstr>In-Class Handball Activities</vt:lpstr>
      <vt:lpstr>Handball – Fitness Day (30 minutes)  (Circuit Training :10 stations, 2-4 students per station)</vt:lpstr>
      <vt:lpstr>HANDBALL’S Know – Understand – Do  Year 4 </vt:lpstr>
      <vt:lpstr>HANDBALL’S Know – Understand – Do (KUD) – Year 5</vt:lpstr>
      <vt:lpstr>HANDBALL’S Know – Understand – Do (KUD) – Year 6</vt:lpstr>
      <vt:lpstr>PowerPoint Presentation</vt:lpstr>
      <vt:lpstr>PowerPoint Presentation</vt:lpstr>
      <vt:lpstr>PowerPoint Presentation</vt:lpstr>
      <vt:lpstr>PowerPoint Presentation</vt:lpstr>
      <vt:lpstr>Mini-Handball Festival – Example</vt:lpstr>
      <vt:lpstr>Team Time-Out Cards</vt:lpstr>
      <vt:lpstr>Warning Card (yellow) &amp; Exclusion Card (red)</vt:lpstr>
    </vt:vector>
  </TitlesOfParts>
  <Company>Steve  Pastorino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Pastorino</dc:creator>
  <cp:lastModifiedBy>Chris Seen</cp:lastModifiedBy>
  <cp:revision>594</cp:revision>
  <cp:lastPrinted>2017-08-24T02:52:15Z</cp:lastPrinted>
  <dcterms:created xsi:type="dcterms:W3CDTF">2012-08-31T15:14:32Z</dcterms:created>
  <dcterms:modified xsi:type="dcterms:W3CDTF">2022-10-06T05:24:04Z</dcterms:modified>
</cp:coreProperties>
</file>